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08" r:id="rId1"/>
    <p:sldMasterId id="2147483759" r:id="rId2"/>
  </p:sldMasterIdLst>
  <p:sldIdLst>
    <p:sldId id="256" r:id="rId3"/>
    <p:sldId id="257" r:id="rId4"/>
  </p:sldIdLst>
  <p:sldSz cx="43891200" cy="32918400"/>
  <p:notesSz cx="6858000" cy="9144000"/>
  <p:defaultTextStyle>
    <a:defPPr>
      <a:defRPr lang="en-US"/>
    </a:defPPr>
    <a:lvl1pPr algn="l" defTabSz="3686175" rtl="0" eaLnBrk="0" fontAlgn="base" hangingPunct="0">
      <a:spcBef>
        <a:spcPct val="0"/>
      </a:spcBef>
      <a:spcAft>
        <a:spcPct val="0"/>
      </a:spcAft>
      <a:defRPr sz="7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1843088" indent="-1385888" algn="l" defTabSz="3686175" rtl="0" eaLnBrk="0" fontAlgn="base" hangingPunct="0">
      <a:spcBef>
        <a:spcPct val="0"/>
      </a:spcBef>
      <a:spcAft>
        <a:spcPct val="0"/>
      </a:spcAft>
      <a:defRPr sz="7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3686175" indent="-2771775" algn="l" defTabSz="3686175" rtl="0" eaLnBrk="0" fontAlgn="base" hangingPunct="0">
      <a:spcBef>
        <a:spcPct val="0"/>
      </a:spcBef>
      <a:spcAft>
        <a:spcPct val="0"/>
      </a:spcAft>
      <a:defRPr sz="7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5529263" indent="-4157663" algn="l" defTabSz="3686175" rtl="0" eaLnBrk="0" fontAlgn="base" hangingPunct="0">
      <a:spcBef>
        <a:spcPct val="0"/>
      </a:spcBef>
      <a:spcAft>
        <a:spcPct val="0"/>
      </a:spcAft>
      <a:defRPr sz="7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7372350" indent="-5543550" algn="l" defTabSz="3686175" rtl="0" eaLnBrk="0" fontAlgn="base" hangingPunct="0">
      <a:spcBef>
        <a:spcPct val="0"/>
      </a:spcBef>
      <a:spcAft>
        <a:spcPct val="0"/>
      </a:spcAft>
      <a:defRPr sz="7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7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sz="7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sz="7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sz="7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18" autoAdjust="0"/>
    <p:restoredTop sz="94660"/>
  </p:normalViewPr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E0643BF-F6F8-4DF4-A69F-B38294DBF932}"/>
              </a:ext>
            </a:extLst>
          </p:cNvPr>
          <p:cNvSpPr/>
          <p:nvPr/>
        </p:nvSpPr>
        <p:spPr>
          <a:xfrm>
            <a:off x="11113" y="30724475"/>
            <a:ext cx="43880087" cy="21939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2692DFC-9569-4361-A7C8-4AAC63507108}"/>
              </a:ext>
            </a:extLst>
          </p:cNvPr>
          <p:cNvSpPr/>
          <p:nvPr/>
        </p:nvSpPr>
        <p:spPr>
          <a:xfrm>
            <a:off x="0" y="30405388"/>
            <a:ext cx="43880088" cy="30638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49167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6690FEC-A889-4B94-BA9A-5AD2DFFAE90C}"/>
              </a:ext>
            </a:extLst>
          </p:cNvPr>
          <p:cNvSpPr/>
          <p:nvPr/>
        </p:nvSpPr>
        <p:spPr>
          <a:xfrm>
            <a:off x="0" y="23774400"/>
            <a:ext cx="43880088" cy="914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C068378-7855-409F-BF4C-5DCB43B67C84}"/>
              </a:ext>
            </a:extLst>
          </p:cNvPr>
          <p:cNvSpPr/>
          <p:nvPr/>
        </p:nvSpPr>
        <p:spPr>
          <a:xfrm>
            <a:off x="0" y="23591838"/>
            <a:ext cx="43880088" cy="3079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0208" y="24359616"/>
            <a:ext cx="36429696" cy="3950208"/>
          </a:xfrm>
        </p:spPr>
        <p:txBody>
          <a:bodyPr tIns="0" bIns="0">
            <a:noAutofit/>
          </a:bodyPr>
          <a:lstStyle>
            <a:lvl1pPr>
              <a:defRPr sz="1728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" y="0"/>
            <a:ext cx="43891147" cy="23592365"/>
          </a:xfrm>
          <a:blipFill>
            <a:blip r:embed="rId2"/>
            <a:stretch>
              <a:fillRect/>
            </a:stretch>
          </a:blipFill>
        </p:spPr>
        <p:txBody>
          <a:bodyPr lIns="457200" tIns="457200" rtlCol="0">
            <a:normAutofit/>
          </a:bodyPr>
          <a:lstStyle>
            <a:lvl1pPr marL="0" indent="0">
              <a:buNone/>
              <a:defRPr sz="15360">
                <a:solidFill>
                  <a:schemeClr val="bg1"/>
                </a:solidFill>
              </a:defRPr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50203" y="28353715"/>
            <a:ext cx="36429696" cy="2852928"/>
          </a:xfrm>
        </p:spPr>
        <p:txBody>
          <a:bodyPr lIns="91440" tIns="0" rIns="91440" bIns="0"/>
          <a:lstStyle>
            <a:lvl1pPr marL="0" indent="0">
              <a:spcBef>
                <a:spcPts val="0"/>
              </a:spcBef>
              <a:spcAft>
                <a:spcPts val="2880"/>
              </a:spcAft>
              <a:buNone/>
              <a:defRPr sz="7200">
                <a:solidFill>
                  <a:srgbClr val="FFFFFF"/>
                </a:solidFill>
              </a:defRPr>
            </a:lvl1pPr>
            <a:lvl2pPr marL="2194560" indent="0">
              <a:buNone/>
              <a:defRPr sz="5760"/>
            </a:lvl2pPr>
            <a:lvl3pPr marL="4389120" indent="0">
              <a:buNone/>
              <a:defRPr sz="4800"/>
            </a:lvl3pPr>
            <a:lvl4pPr marL="6583680" indent="0">
              <a:buNone/>
              <a:defRPr sz="4320"/>
            </a:lvl4pPr>
            <a:lvl5pPr marL="8778240" indent="0">
              <a:buNone/>
              <a:defRPr sz="4320"/>
            </a:lvl5pPr>
            <a:lvl6pPr marL="10972800" indent="0">
              <a:buNone/>
              <a:defRPr sz="4320"/>
            </a:lvl6pPr>
            <a:lvl7pPr marL="13167360" indent="0">
              <a:buNone/>
              <a:defRPr sz="4320"/>
            </a:lvl7pPr>
            <a:lvl8pPr marL="15361920" indent="0">
              <a:buNone/>
              <a:defRPr sz="4320"/>
            </a:lvl8pPr>
            <a:lvl9pPr marL="17556480" indent="0">
              <a:buNone/>
              <a:defRPr sz="432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9F109915-2A1B-4239-80A4-94C1ABB65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498EFF-B566-4A0D-9A3F-EBA3722DFB87}" type="datetimeFigureOut">
              <a:rPr lang="en-US"/>
              <a:pPr>
                <a:defRPr/>
              </a:pPr>
              <a:t>2/3/21</a:t>
            </a:fld>
            <a:endParaRPr 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E4F12E8B-A904-4D51-8940-26359EAD7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994BB202-92B0-4EA9-BA10-C1CADAABF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B63E6B-8270-4B7C-BEE6-DF737A9391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6012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C7AF7-C74A-4EAE-9546-2D8A16478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24C43-9402-4131-B132-AAA49EEB8786}" type="datetimeFigureOut">
              <a:rPr lang="en-US"/>
              <a:pPr>
                <a:defRPr/>
              </a:pPr>
              <a:t>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C04A24-C594-4F06-93AD-D5087698E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49EEB4-3370-4CD0-9985-3FAB1D830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4E9AE9-6335-4717-95BB-488B323EA8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51594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BD3EA90-D88C-402A-AE34-EADDA08F4010}"/>
              </a:ext>
            </a:extLst>
          </p:cNvPr>
          <p:cNvSpPr/>
          <p:nvPr/>
        </p:nvSpPr>
        <p:spPr>
          <a:xfrm>
            <a:off x="11113" y="30724475"/>
            <a:ext cx="43880087" cy="21939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ECD6B71-8326-48EF-BF6E-616ACB337037}"/>
              </a:ext>
            </a:extLst>
          </p:cNvPr>
          <p:cNvSpPr/>
          <p:nvPr/>
        </p:nvSpPr>
        <p:spPr>
          <a:xfrm>
            <a:off x="0" y="30405388"/>
            <a:ext cx="43880088" cy="3063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990942"/>
            <a:ext cx="9464040" cy="276356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990939"/>
            <a:ext cx="27843480" cy="27635616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50BDCAD7-4D6C-4BCD-A2DC-6F85D0DCD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9C698-D54D-4E82-91BE-20A9678D6FA1}" type="datetimeFigureOut">
              <a:rPr lang="en-US"/>
              <a:pPr>
                <a:defRPr/>
              </a:pPr>
              <a:t>2/3/21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9FE24D1-2ECE-416D-B2A7-910FDF161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41AA5EC1-9BB8-4D62-AE2C-1BE6961BA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4FFF0D-BFD5-42D5-86F7-6CF134A60A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50339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47751E0-839C-4D45-A9B5-93071864486F}"/>
              </a:ext>
            </a:extLst>
          </p:cNvPr>
          <p:cNvSpPr/>
          <p:nvPr/>
        </p:nvSpPr>
        <p:spPr>
          <a:xfrm>
            <a:off x="11113" y="30724475"/>
            <a:ext cx="43880087" cy="21939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810E2FE-BB85-4CE5-AF76-8110868F15AE}"/>
              </a:ext>
            </a:extLst>
          </p:cNvPr>
          <p:cNvSpPr/>
          <p:nvPr/>
        </p:nvSpPr>
        <p:spPr>
          <a:xfrm>
            <a:off x="0" y="30405388"/>
            <a:ext cx="43880088" cy="3063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575117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F47840E-F927-4805-AA9F-C8459F4E635A}"/>
              </a:ext>
            </a:extLst>
          </p:cNvPr>
          <p:cNvSpPr/>
          <p:nvPr/>
        </p:nvSpPr>
        <p:spPr>
          <a:xfrm>
            <a:off x="11113" y="0"/>
            <a:ext cx="43880087" cy="21939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34FA62F-0886-4595-A32C-C81819C94B88}"/>
              </a:ext>
            </a:extLst>
          </p:cNvPr>
          <p:cNvSpPr/>
          <p:nvPr/>
        </p:nvSpPr>
        <p:spPr>
          <a:xfrm>
            <a:off x="0" y="2193925"/>
            <a:ext cx="43880088" cy="3079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BBAA3A22-B4EF-4CA1-B77D-7BC8345727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963" y="527050"/>
            <a:ext cx="5195887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64549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3E7512-E2A4-4D05-8BDD-1F4C6F729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7540D-5E69-4B3E-B6EB-BD195688A3A5}" type="datetimeFigureOut">
              <a:rPr lang="en-US"/>
              <a:pPr>
                <a:defRPr/>
              </a:pPr>
              <a:t>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7AA9D9-D3BF-4AE0-906F-1DFAE0E02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DA99F5-559C-48D5-B3DF-099E99605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46E82A-FBC5-4C66-83AA-EC0DEB1FB1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7453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E6B3F84-7AF8-45CC-8845-B77BC56CF7B5}"/>
              </a:ext>
            </a:extLst>
          </p:cNvPr>
          <p:cNvSpPr/>
          <p:nvPr/>
        </p:nvSpPr>
        <p:spPr>
          <a:xfrm>
            <a:off x="11113" y="30724475"/>
            <a:ext cx="43880087" cy="21939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B18A0C-4DA2-42F3-A0E3-F74E1A9FDEF7}"/>
              </a:ext>
            </a:extLst>
          </p:cNvPr>
          <p:cNvSpPr/>
          <p:nvPr/>
        </p:nvSpPr>
        <p:spPr>
          <a:xfrm>
            <a:off x="0" y="30405388"/>
            <a:ext cx="43880088" cy="3063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128270A-8DD9-4C14-9410-7CAF639CA84D}"/>
              </a:ext>
            </a:extLst>
          </p:cNvPr>
          <p:cNvCxnSpPr/>
          <p:nvPr/>
        </p:nvCxnSpPr>
        <p:spPr>
          <a:xfrm>
            <a:off x="4348163" y="20848638"/>
            <a:ext cx="35552062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0208" y="3642970"/>
            <a:ext cx="36210240" cy="17117568"/>
          </a:xfrm>
        </p:spPr>
        <p:txBody>
          <a:bodyPr anchorCtr="0"/>
          <a:lstStyle>
            <a:lvl1pPr>
              <a:lnSpc>
                <a:spcPct val="85000"/>
              </a:lnSpc>
              <a:defRPr sz="384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0208" y="21375014"/>
            <a:ext cx="36210240" cy="5486400"/>
          </a:xfrm>
        </p:spPr>
        <p:txBody>
          <a:bodyPr lIns="91440" rIns="91440"/>
          <a:lstStyle>
            <a:lvl1pPr marL="0" indent="0">
              <a:buNone/>
              <a:defRPr sz="11520" cap="all" spc="960" baseline="0">
                <a:solidFill>
                  <a:schemeClr val="tx2"/>
                </a:solidFill>
                <a:latin typeface="+mj-lt"/>
              </a:defRPr>
            </a:lvl1pPr>
            <a:lvl2pPr marL="219456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D36B511-5B39-40A1-AAAB-1910983EE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0B7F6-50C0-493A-A032-EFEA53A7421A}" type="datetimeFigureOut">
              <a:rPr lang="en-US"/>
              <a:pPr>
                <a:defRPr/>
              </a:pPr>
              <a:t>2/3/21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A93E27F-9BE8-4F8C-9C35-740A4312A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7AADEA1-D347-494F-B6C8-00708AE71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4D73FC-F86D-4FCC-A634-DC85E27028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18094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950208" y="1375701"/>
            <a:ext cx="36210240" cy="696363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0208" y="8859523"/>
            <a:ext cx="17775936" cy="193121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84512" y="8859535"/>
            <a:ext cx="17775936" cy="193121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D8B3A9B-DFFC-406B-9907-F3467E3C9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4954F-984B-47E4-976D-35CF8DF60970}" type="datetimeFigureOut">
              <a:rPr lang="en-US"/>
              <a:pPr>
                <a:defRPr/>
              </a:pPr>
              <a:t>2/3/21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6DE5CC3-AAF2-48AB-8134-E80E89BEE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D2A5D2D-AF19-4BB4-8B5A-843D5668C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26537D-A2E3-46C3-86C4-9858C78C24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5753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950208" y="1375701"/>
            <a:ext cx="36210240" cy="696363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0208" y="8861049"/>
            <a:ext cx="17775936" cy="3534154"/>
          </a:xfrm>
        </p:spPr>
        <p:txBody>
          <a:bodyPr lIns="91440" rIns="91440" anchor="ctr"/>
          <a:lstStyle>
            <a:lvl1pPr marL="0" indent="0">
              <a:buNone/>
              <a:defRPr sz="9600" b="0" cap="all" baseline="0">
                <a:solidFill>
                  <a:schemeClr val="tx2"/>
                </a:solidFill>
              </a:defRPr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208" y="12395203"/>
            <a:ext cx="17775936" cy="157764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384512" y="8861049"/>
            <a:ext cx="17775936" cy="3534154"/>
          </a:xfrm>
        </p:spPr>
        <p:txBody>
          <a:bodyPr lIns="91440" rIns="91440" anchor="ctr"/>
          <a:lstStyle>
            <a:lvl1pPr marL="0" indent="0">
              <a:buNone/>
              <a:defRPr sz="9600" b="0" cap="all" baseline="0">
                <a:solidFill>
                  <a:schemeClr val="tx2"/>
                </a:solidFill>
              </a:defRPr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384512" y="12395203"/>
            <a:ext cx="17775936" cy="157764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DDED745-8E2D-49EE-B46D-A62793558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89C82-D715-4418-B6C8-5B6058ECCBC1}" type="datetimeFigureOut">
              <a:rPr lang="en-US"/>
              <a:pPr>
                <a:defRPr/>
              </a:pPr>
              <a:t>2/3/21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D558000-689A-4760-B719-AF14E7F41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734FEAE-6F66-4BD2-9AF8-544B88FD5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E1A5E4-FDD4-4FA7-BD68-29942F2719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34156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F1A81D4B-2014-4A88-90C3-C79C604B5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65B14-5827-4756-93F0-11AE17515971}" type="datetimeFigureOut">
              <a:rPr lang="en-US"/>
              <a:pPr>
                <a:defRPr/>
              </a:pPr>
              <a:t>2/3/21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EE550B54-6BC6-4368-A7C3-E0DE453C3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5CF2E12-0B81-4DEB-B2CE-9A0E5F524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EF5778-68A5-4D65-BAE2-B5BBB9FDC2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898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23967F3-EA8A-48DD-B2EF-428FEB76E799}"/>
              </a:ext>
            </a:extLst>
          </p:cNvPr>
          <p:cNvSpPr/>
          <p:nvPr/>
        </p:nvSpPr>
        <p:spPr>
          <a:xfrm>
            <a:off x="11113" y="0"/>
            <a:ext cx="43880087" cy="21939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2BD05CD-794B-4740-981D-14D10814EFAE}"/>
              </a:ext>
            </a:extLst>
          </p:cNvPr>
          <p:cNvSpPr/>
          <p:nvPr/>
        </p:nvSpPr>
        <p:spPr>
          <a:xfrm>
            <a:off x="0" y="2193925"/>
            <a:ext cx="43880088" cy="3079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109168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45FDDD7-74FC-4A84-97C8-AD17A34ECAE9}"/>
              </a:ext>
            </a:extLst>
          </p:cNvPr>
          <p:cNvSpPr/>
          <p:nvPr/>
        </p:nvSpPr>
        <p:spPr>
          <a:xfrm>
            <a:off x="11113" y="30724475"/>
            <a:ext cx="43880087" cy="21939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ADF6901-FF6A-4476-8E78-18C54B915293}"/>
              </a:ext>
            </a:extLst>
          </p:cNvPr>
          <p:cNvSpPr/>
          <p:nvPr/>
        </p:nvSpPr>
        <p:spPr>
          <a:xfrm>
            <a:off x="0" y="30405388"/>
            <a:ext cx="43880088" cy="3063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F8B063C0-23CC-41EC-8321-917755DC3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EF3C2-B83E-4FB6-B65B-4E9D11A1DFEB}" type="datetimeFigureOut">
              <a:rPr lang="en-US"/>
              <a:pPr>
                <a:defRPr/>
              </a:pPr>
              <a:t>2/3/21</a:t>
            </a:fld>
            <a:endParaRPr lang="en-US"/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3F4E9E57-C545-4580-B0D8-67317F7B0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4DF72577-03C6-4DB4-B5FB-AA244CDAA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CFFCDF-1E47-414E-82EB-37AD0C795B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23563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0231648-A9DF-486A-A9D2-3B8B16DA7CFB}"/>
              </a:ext>
            </a:extLst>
          </p:cNvPr>
          <p:cNvSpPr/>
          <p:nvPr/>
        </p:nvSpPr>
        <p:spPr>
          <a:xfrm>
            <a:off x="0" y="0"/>
            <a:ext cx="14582775" cy="32918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F638341-B0EA-4493-A9CE-043CDCAC8263}"/>
              </a:ext>
            </a:extLst>
          </p:cNvPr>
          <p:cNvSpPr/>
          <p:nvPr/>
        </p:nvSpPr>
        <p:spPr>
          <a:xfrm>
            <a:off x="14544675" y="0"/>
            <a:ext cx="230188" cy="32918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2852923"/>
            <a:ext cx="11521440" cy="10972800"/>
          </a:xfrm>
        </p:spPr>
        <p:txBody>
          <a:bodyPr/>
          <a:lstStyle>
            <a:lvl1pPr>
              <a:defRPr sz="1728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09140" y="3511296"/>
            <a:ext cx="24045086" cy="252374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0" y="14045184"/>
            <a:ext cx="11521440" cy="16219795"/>
          </a:xfrm>
        </p:spPr>
        <p:txBody>
          <a:bodyPr lIns="91440" rIns="91440"/>
          <a:lstStyle>
            <a:lvl1pPr marL="0" indent="0">
              <a:buNone/>
              <a:defRPr sz="7200">
                <a:solidFill>
                  <a:srgbClr val="FFFFFF"/>
                </a:solidFill>
              </a:defRPr>
            </a:lvl1pPr>
            <a:lvl2pPr marL="2194560" indent="0">
              <a:buNone/>
              <a:defRPr sz="5760"/>
            </a:lvl2pPr>
            <a:lvl3pPr marL="4389120" indent="0">
              <a:buNone/>
              <a:defRPr sz="4800"/>
            </a:lvl3pPr>
            <a:lvl4pPr marL="6583680" indent="0">
              <a:buNone/>
              <a:defRPr sz="4320"/>
            </a:lvl4pPr>
            <a:lvl5pPr marL="8778240" indent="0">
              <a:buNone/>
              <a:defRPr sz="4320"/>
            </a:lvl5pPr>
            <a:lvl6pPr marL="10972800" indent="0">
              <a:buNone/>
              <a:defRPr sz="4320"/>
            </a:lvl6pPr>
            <a:lvl7pPr marL="13167360" indent="0">
              <a:buNone/>
              <a:defRPr sz="4320"/>
            </a:lvl7pPr>
            <a:lvl8pPr marL="15361920" indent="0">
              <a:buNone/>
              <a:defRPr sz="4320"/>
            </a:lvl8pPr>
            <a:lvl9pPr marL="17556480" indent="0">
              <a:buNone/>
              <a:defRPr sz="432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D66E3C09-513B-40DB-9989-F48438FBF9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76400" y="31007050"/>
            <a:ext cx="9426575" cy="175260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BB9A9559-B4C7-40D6-87B3-CA10D7D08F67}" type="datetimeFigureOut">
              <a:rPr lang="en-US"/>
              <a:pPr>
                <a:defRPr/>
              </a:pPr>
              <a:t>2/3/21</a:t>
            </a:fld>
            <a:endParaRPr 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3D4DA717-4294-41FF-B1BD-67AD0B870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281525" y="31007050"/>
            <a:ext cx="16733838" cy="1752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2B9399BF-7B60-4187-8022-A0137FE65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4955D6-C412-45C7-96DD-A8F00DE306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4335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FD43E89-198D-4D58-BCC7-46713278E33F}"/>
              </a:ext>
            </a:extLst>
          </p:cNvPr>
          <p:cNvSpPr/>
          <p:nvPr/>
        </p:nvSpPr>
        <p:spPr>
          <a:xfrm>
            <a:off x="0" y="23774400"/>
            <a:ext cx="43880088" cy="914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FFA989-B29A-4C7A-BFD5-9B5CB53B135E}"/>
              </a:ext>
            </a:extLst>
          </p:cNvPr>
          <p:cNvSpPr/>
          <p:nvPr/>
        </p:nvSpPr>
        <p:spPr>
          <a:xfrm>
            <a:off x="0" y="23591838"/>
            <a:ext cx="43880088" cy="3079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0208" y="24359616"/>
            <a:ext cx="36429696" cy="3950208"/>
          </a:xfrm>
        </p:spPr>
        <p:txBody>
          <a:bodyPr tIns="0" bIns="0">
            <a:noAutofit/>
          </a:bodyPr>
          <a:lstStyle>
            <a:lvl1pPr>
              <a:defRPr sz="1728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" y="0"/>
            <a:ext cx="43891147" cy="23592365"/>
          </a:xfrm>
          <a:blipFill>
            <a:blip r:embed="rId2"/>
            <a:stretch>
              <a:fillRect/>
            </a:stretch>
          </a:blipFill>
        </p:spPr>
        <p:txBody>
          <a:bodyPr lIns="457200" tIns="457200" rtlCol="0">
            <a:normAutofit/>
          </a:bodyPr>
          <a:lstStyle>
            <a:lvl1pPr marL="0" indent="0">
              <a:buNone/>
              <a:defRPr sz="15360">
                <a:solidFill>
                  <a:schemeClr val="bg1"/>
                </a:solidFill>
              </a:defRPr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50203" y="28353715"/>
            <a:ext cx="36429696" cy="2852928"/>
          </a:xfrm>
        </p:spPr>
        <p:txBody>
          <a:bodyPr lIns="91440" tIns="0" rIns="91440" bIns="0"/>
          <a:lstStyle>
            <a:lvl1pPr marL="0" indent="0">
              <a:spcBef>
                <a:spcPts val="0"/>
              </a:spcBef>
              <a:spcAft>
                <a:spcPts val="2880"/>
              </a:spcAft>
              <a:buNone/>
              <a:defRPr sz="7200">
                <a:solidFill>
                  <a:srgbClr val="FFFFFF"/>
                </a:solidFill>
              </a:defRPr>
            </a:lvl1pPr>
            <a:lvl2pPr marL="2194560" indent="0">
              <a:buNone/>
              <a:defRPr sz="5760"/>
            </a:lvl2pPr>
            <a:lvl3pPr marL="4389120" indent="0">
              <a:buNone/>
              <a:defRPr sz="4800"/>
            </a:lvl3pPr>
            <a:lvl4pPr marL="6583680" indent="0">
              <a:buNone/>
              <a:defRPr sz="4320"/>
            </a:lvl4pPr>
            <a:lvl5pPr marL="8778240" indent="0">
              <a:buNone/>
              <a:defRPr sz="4320"/>
            </a:lvl5pPr>
            <a:lvl6pPr marL="10972800" indent="0">
              <a:buNone/>
              <a:defRPr sz="4320"/>
            </a:lvl6pPr>
            <a:lvl7pPr marL="13167360" indent="0">
              <a:buNone/>
              <a:defRPr sz="4320"/>
            </a:lvl7pPr>
            <a:lvl8pPr marL="15361920" indent="0">
              <a:buNone/>
              <a:defRPr sz="4320"/>
            </a:lvl8pPr>
            <a:lvl9pPr marL="17556480" indent="0">
              <a:buNone/>
              <a:defRPr sz="432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B435DA12-85D8-43A4-A929-E516CDB83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80FC3-F822-4C06-B72E-91E58FD1BFC5}" type="datetimeFigureOut">
              <a:rPr lang="en-US"/>
              <a:pPr>
                <a:defRPr/>
              </a:pPr>
              <a:t>2/3/21</a:t>
            </a:fld>
            <a:endParaRPr 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C66414DF-DB94-4600-B1AF-697A29015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24326891-182F-4D9D-99D3-DF0F6BF2F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719DDC-211C-402A-A348-414D8A3153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59352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BF1D86-C48D-4649-8704-60F504A13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4990E-34B6-4D26-A283-95C289069475}" type="datetimeFigureOut">
              <a:rPr lang="en-US"/>
              <a:pPr>
                <a:defRPr/>
              </a:pPr>
              <a:t>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B4CBFC-1344-4FA5-98F8-9B2D109E6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ADBDA4-04C6-47A1-B72E-96842FAE5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DFD17A-4373-4551-951B-79BCAB839A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1279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AE84BAC-50B5-49D5-9553-8005C7A6C300}"/>
              </a:ext>
            </a:extLst>
          </p:cNvPr>
          <p:cNvSpPr/>
          <p:nvPr/>
        </p:nvSpPr>
        <p:spPr>
          <a:xfrm>
            <a:off x="11113" y="30724475"/>
            <a:ext cx="43880087" cy="21939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1FAFAD9-1AD3-43A5-B25E-EDD806627289}"/>
              </a:ext>
            </a:extLst>
          </p:cNvPr>
          <p:cNvSpPr/>
          <p:nvPr/>
        </p:nvSpPr>
        <p:spPr>
          <a:xfrm>
            <a:off x="0" y="30405388"/>
            <a:ext cx="43880088" cy="3063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990942"/>
            <a:ext cx="9464040" cy="276356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990939"/>
            <a:ext cx="27843480" cy="27635616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521DF614-5AB0-4D7E-8494-7C1B4D71D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ACE40-E149-4ACF-8BBD-B45D5F8DC80C}" type="datetimeFigureOut">
              <a:rPr lang="en-US"/>
              <a:pPr>
                <a:defRPr/>
              </a:pPr>
              <a:t>2/3/21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2EDD353-EF0C-43B6-9559-3831CA597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5911446-D620-41BB-8373-7F6CA7F60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3E7606-E622-423C-8EE9-74072A7D7F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4920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F78C2F-B7F1-41E3-BBBC-DAA00A1A7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4F8E6-8653-46C1-B758-3161FD72EC52}" type="datetimeFigureOut">
              <a:rPr lang="en-US"/>
              <a:pPr>
                <a:defRPr/>
              </a:pPr>
              <a:t>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464371-77D4-4D3F-8847-8ED7E65A8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83CE72-823F-446E-A11B-0C4FC4AB2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2D0355-0F5B-4179-89FF-BF10FB5BF2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8712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036B66F-55CE-49F6-8C8D-76FDC1A16AE7}"/>
              </a:ext>
            </a:extLst>
          </p:cNvPr>
          <p:cNvSpPr/>
          <p:nvPr/>
        </p:nvSpPr>
        <p:spPr>
          <a:xfrm>
            <a:off x="11113" y="30724475"/>
            <a:ext cx="43880087" cy="21939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F742F77-ACA2-408A-B61B-7248DCCA08C6}"/>
              </a:ext>
            </a:extLst>
          </p:cNvPr>
          <p:cNvSpPr/>
          <p:nvPr/>
        </p:nvSpPr>
        <p:spPr>
          <a:xfrm>
            <a:off x="0" y="30405388"/>
            <a:ext cx="43880088" cy="3063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9E0FE8A-6326-410B-80D2-EE458B1E1B66}"/>
              </a:ext>
            </a:extLst>
          </p:cNvPr>
          <p:cNvCxnSpPr/>
          <p:nvPr/>
        </p:nvCxnSpPr>
        <p:spPr>
          <a:xfrm>
            <a:off x="4348163" y="20848638"/>
            <a:ext cx="35552062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0208" y="3642970"/>
            <a:ext cx="36210240" cy="17117568"/>
          </a:xfrm>
        </p:spPr>
        <p:txBody>
          <a:bodyPr anchorCtr="0"/>
          <a:lstStyle>
            <a:lvl1pPr>
              <a:lnSpc>
                <a:spcPct val="85000"/>
              </a:lnSpc>
              <a:defRPr sz="384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0208" y="21375014"/>
            <a:ext cx="36210240" cy="5486400"/>
          </a:xfrm>
        </p:spPr>
        <p:txBody>
          <a:bodyPr lIns="91440" rIns="91440"/>
          <a:lstStyle>
            <a:lvl1pPr marL="0" indent="0">
              <a:buNone/>
              <a:defRPr sz="11520" cap="all" spc="960" baseline="0">
                <a:solidFill>
                  <a:schemeClr val="tx2"/>
                </a:solidFill>
                <a:latin typeface="+mj-lt"/>
              </a:defRPr>
            </a:lvl1pPr>
            <a:lvl2pPr marL="219456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A428E2E-8BEC-4AFD-A8DF-755E1E67B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9A436-5D5A-48AC-BE06-FA40080C3DDD}" type="datetimeFigureOut">
              <a:rPr lang="en-US"/>
              <a:pPr>
                <a:defRPr/>
              </a:pPr>
              <a:t>2/3/21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37985AF-FE04-49BD-B3CB-B0F738CEF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68D56E2-F290-404A-9800-19593A10F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7BF827-D777-42CF-BD7A-FAFA3B06D9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567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950208" y="1375701"/>
            <a:ext cx="36210240" cy="696363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0208" y="8859523"/>
            <a:ext cx="17775936" cy="193121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84512" y="8859535"/>
            <a:ext cx="17775936" cy="193121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43F2CEE-A787-4C47-A7A7-FED46CA83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DEB8D-6AB5-4937-8934-264BBEC212AB}" type="datetimeFigureOut">
              <a:rPr lang="en-US"/>
              <a:pPr>
                <a:defRPr/>
              </a:pPr>
              <a:t>2/3/21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440342F-67A9-475B-A79C-2DCAA2E0E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BA52B38-C898-4ECC-A90C-A409EFEBD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49BA7A-9BF3-4229-894D-5AB1DB8044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1554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950208" y="1375701"/>
            <a:ext cx="36210240" cy="696363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0208" y="8861049"/>
            <a:ext cx="17775936" cy="3534154"/>
          </a:xfrm>
        </p:spPr>
        <p:txBody>
          <a:bodyPr lIns="91440" rIns="91440" anchor="ctr"/>
          <a:lstStyle>
            <a:lvl1pPr marL="0" indent="0">
              <a:buNone/>
              <a:defRPr sz="9600" b="0" cap="all" baseline="0">
                <a:solidFill>
                  <a:schemeClr val="tx2"/>
                </a:solidFill>
              </a:defRPr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208" y="12395203"/>
            <a:ext cx="17775936" cy="157764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384512" y="8861049"/>
            <a:ext cx="17775936" cy="3534154"/>
          </a:xfrm>
        </p:spPr>
        <p:txBody>
          <a:bodyPr lIns="91440" rIns="91440" anchor="ctr"/>
          <a:lstStyle>
            <a:lvl1pPr marL="0" indent="0">
              <a:buNone/>
              <a:defRPr sz="9600" b="0" cap="all" baseline="0">
                <a:solidFill>
                  <a:schemeClr val="tx2"/>
                </a:solidFill>
              </a:defRPr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384512" y="12395203"/>
            <a:ext cx="17775936" cy="157764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0890BE4-F182-4278-96E2-C7940ACDE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BED86-547B-47F2-9CE6-183C5BCA6B23}" type="datetimeFigureOut">
              <a:rPr lang="en-US"/>
              <a:pPr>
                <a:defRPr/>
              </a:pPr>
              <a:t>2/3/21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83C7B23-5F6C-4832-99C8-EE1F7539E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2F25B63-6203-4544-A8D3-F321CEA7C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3DB84D-224E-4C7A-BF23-4D7BD45140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3053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80CCECF-60B2-49D6-820E-C896FF66A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E95E9-E7BC-4332-80F7-43681394783F}" type="datetimeFigureOut">
              <a:rPr lang="en-US"/>
              <a:pPr>
                <a:defRPr/>
              </a:pPr>
              <a:t>2/3/21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A30DBEC-34D4-4555-8319-DE2399DA8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2A3F890-8D19-45A1-B982-5E012339B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151540-E675-4CFF-9B45-76E72AE238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4281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AD55AA7-4682-4D3E-BDD2-6E52DBDEA785}"/>
              </a:ext>
            </a:extLst>
          </p:cNvPr>
          <p:cNvSpPr/>
          <p:nvPr/>
        </p:nvSpPr>
        <p:spPr>
          <a:xfrm>
            <a:off x="11113" y="30724475"/>
            <a:ext cx="43880087" cy="21939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C9C7186-CC11-4031-99AA-CF3B33D28510}"/>
              </a:ext>
            </a:extLst>
          </p:cNvPr>
          <p:cNvSpPr/>
          <p:nvPr/>
        </p:nvSpPr>
        <p:spPr>
          <a:xfrm>
            <a:off x="0" y="30405388"/>
            <a:ext cx="43880088" cy="3063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0929F7F0-C7C3-473B-867B-7BC33CD0B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DDFA5-6BB5-451B-959C-36FA8B9DC043}" type="datetimeFigureOut">
              <a:rPr lang="en-US"/>
              <a:pPr>
                <a:defRPr/>
              </a:pPr>
              <a:t>2/3/21</a:t>
            </a:fld>
            <a:endParaRPr lang="en-US"/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60C80705-9787-4DBA-AF7A-29A335DDC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8DB640F5-CC19-42D4-9186-DB8C5CE9C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84C0D5-74B1-4437-A4AC-64117FB29A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4913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5B8A832-7B4F-4396-A5ED-F77A037F1111}"/>
              </a:ext>
            </a:extLst>
          </p:cNvPr>
          <p:cNvSpPr/>
          <p:nvPr/>
        </p:nvSpPr>
        <p:spPr>
          <a:xfrm>
            <a:off x="0" y="0"/>
            <a:ext cx="14582775" cy="32918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86E860E-EF60-46D9-AAB6-4C800D58890C}"/>
              </a:ext>
            </a:extLst>
          </p:cNvPr>
          <p:cNvSpPr/>
          <p:nvPr/>
        </p:nvSpPr>
        <p:spPr>
          <a:xfrm>
            <a:off x="14544675" y="0"/>
            <a:ext cx="230188" cy="32918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2852923"/>
            <a:ext cx="11521440" cy="10972800"/>
          </a:xfrm>
        </p:spPr>
        <p:txBody>
          <a:bodyPr/>
          <a:lstStyle>
            <a:lvl1pPr>
              <a:defRPr sz="1728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09140" y="3511296"/>
            <a:ext cx="24045086" cy="252374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0" y="14045184"/>
            <a:ext cx="11521440" cy="16219795"/>
          </a:xfrm>
        </p:spPr>
        <p:txBody>
          <a:bodyPr lIns="91440" rIns="91440"/>
          <a:lstStyle>
            <a:lvl1pPr marL="0" indent="0">
              <a:buNone/>
              <a:defRPr sz="7200">
                <a:solidFill>
                  <a:srgbClr val="FFFFFF"/>
                </a:solidFill>
              </a:defRPr>
            </a:lvl1pPr>
            <a:lvl2pPr marL="2194560" indent="0">
              <a:buNone/>
              <a:defRPr sz="5760"/>
            </a:lvl2pPr>
            <a:lvl3pPr marL="4389120" indent="0">
              <a:buNone/>
              <a:defRPr sz="4800"/>
            </a:lvl3pPr>
            <a:lvl4pPr marL="6583680" indent="0">
              <a:buNone/>
              <a:defRPr sz="4320"/>
            </a:lvl4pPr>
            <a:lvl5pPr marL="8778240" indent="0">
              <a:buNone/>
              <a:defRPr sz="4320"/>
            </a:lvl5pPr>
            <a:lvl6pPr marL="10972800" indent="0">
              <a:buNone/>
              <a:defRPr sz="4320"/>
            </a:lvl6pPr>
            <a:lvl7pPr marL="13167360" indent="0">
              <a:buNone/>
              <a:defRPr sz="4320"/>
            </a:lvl7pPr>
            <a:lvl8pPr marL="15361920" indent="0">
              <a:buNone/>
              <a:defRPr sz="4320"/>
            </a:lvl8pPr>
            <a:lvl9pPr marL="17556480" indent="0">
              <a:buNone/>
              <a:defRPr sz="432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C796C649-3F5D-4B51-B133-6E89DCA0CA2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76400" y="31007050"/>
            <a:ext cx="9426575" cy="175260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B63B90DE-38A6-47B1-A944-7A4D75528500}" type="datetimeFigureOut">
              <a:rPr lang="en-US"/>
              <a:pPr>
                <a:defRPr/>
              </a:pPr>
              <a:t>2/3/21</a:t>
            </a:fld>
            <a:endParaRPr 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51BF4336-97C1-4A1C-B340-857E5286C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281525" y="31007050"/>
            <a:ext cx="16733838" cy="1752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65AD978E-59D4-4FD1-B5A6-D0556BED9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C107237-6119-45C8-AC1B-B2E5DB3CFE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6276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96D40A2-E3C7-4C86-86B0-4CFD5FE725CA}"/>
              </a:ext>
            </a:extLst>
          </p:cNvPr>
          <p:cNvSpPr/>
          <p:nvPr/>
        </p:nvSpPr>
        <p:spPr>
          <a:xfrm>
            <a:off x="0" y="30724475"/>
            <a:ext cx="43891200" cy="21939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60C9B61-48AB-4771-970E-150F0483AC51}"/>
              </a:ext>
            </a:extLst>
          </p:cNvPr>
          <p:cNvSpPr/>
          <p:nvPr/>
        </p:nvSpPr>
        <p:spPr>
          <a:xfrm>
            <a:off x="0" y="30405388"/>
            <a:ext cx="43891200" cy="3159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C1DA5C-EE47-4B2C-A283-6FD21D976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49700" y="1376363"/>
            <a:ext cx="36210875" cy="69627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9" name="Text Placeholder 2">
            <a:extLst>
              <a:ext uri="{FF2B5EF4-FFF2-40B4-BE49-F238E27FC236}">
                <a16:creationId xmlns:a16="http://schemas.microsoft.com/office/drawing/2014/main" id="{324CC1B8-8ADC-4F81-ADCC-E82EAA97BE3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949700" y="8859838"/>
            <a:ext cx="36210875" cy="1931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75395-0D15-4FAA-90F8-B04D1772C3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949700" y="31007050"/>
            <a:ext cx="8901113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3686861" eaLnBrk="1" fontAlgn="auto" hangingPunct="1">
              <a:spcBef>
                <a:spcPts val="0"/>
              </a:spcBef>
              <a:spcAft>
                <a:spcPts val="0"/>
              </a:spcAft>
              <a:defRPr sz="432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37A4E393-9BC9-4268-B335-473F651FB63C}" type="datetimeFigureOut">
              <a:rPr lang="en-US"/>
              <a:pPr>
                <a:defRPr/>
              </a:pPr>
              <a:t>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089380-D88D-4A55-BE8F-0B24B4E462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269913" y="31007050"/>
            <a:ext cx="17362487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3686861" eaLnBrk="1" fontAlgn="auto" hangingPunct="1">
              <a:spcBef>
                <a:spcPts val="0"/>
              </a:spcBef>
              <a:spcAft>
                <a:spcPts val="0"/>
              </a:spcAft>
              <a:defRPr sz="4320" cap="all" baseline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02173E-8056-482B-AD37-38EB1861AF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640963" y="31007050"/>
            <a:ext cx="4724400" cy="17526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5000">
                <a:solidFill>
                  <a:srgbClr val="FFFFFF"/>
                </a:solidFill>
              </a:defRPr>
            </a:lvl1pPr>
          </a:lstStyle>
          <a:p>
            <a:fld id="{98B27EBE-780B-4D5A-8FD8-3AC98B89A3FB}" type="slidenum">
              <a:rPr lang="en-US" altLang="en-US"/>
              <a:pPr/>
              <a:t>‹#›</a:t>
            </a:fld>
            <a:endParaRPr lang="en-US" alt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563A4FD-54D3-4306-8DF8-0188B9DB4637}"/>
              </a:ext>
            </a:extLst>
          </p:cNvPr>
          <p:cNvCxnSpPr/>
          <p:nvPr/>
        </p:nvCxnSpPr>
        <p:spPr>
          <a:xfrm>
            <a:off x="4297363" y="8342313"/>
            <a:ext cx="3588067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86" r:id="rId3"/>
    <p:sldLayoutId id="2147483798" r:id="rId4"/>
    <p:sldLayoutId id="2147483787" r:id="rId5"/>
    <p:sldLayoutId id="2147483788" r:id="rId6"/>
    <p:sldLayoutId id="2147483789" r:id="rId7"/>
    <p:sldLayoutId id="2147483799" r:id="rId8"/>
    <p:sldLayoutId id="2147483800" r:id="rId9"/>
    <p:sldLayoutId id="2147483801" r:id="rId10"/>
    <p:sldLayoutId id="2147483790" r:id="rId11"/>
    <p:sldLayoutId id="2147483802" r:id="rId12"/>
  </p:sldLayoutIdLst>
  <p:txStyles>
    <p:titleStyle>
      <a:lvl1pPr algn="l" defTabSz="438785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3000" kern="1200" spc="-240">
          <a:solidFill>
            <a:srgbClr val="FFFFFF"/>
          </a:solidFill>
          <a:latin typeface="+mj-lt"/>
          <a:ea typeface="+mj-ea"/>
          <a:cs typeface="+mj-cs"/>
        </a:defRPr>
      </a:lvl1pPr>
      <a:lvl2pPr algn="l" defTabSz="438785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3000">
          <a:solidFill>
            <a:srgbClr val="FFFFFF"/>
          </a:solidFill>
          <a:latin typeface="Calibri Light" charset="0"/>
        </a:defRPr>
      </a:lvl2pPr>
      <a:lvl3pPr algn="l" defTabSz="438785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3000">
          <a:solidFill>
            <a:srgbClr val="FFFFFF"/>
          </a:solidFill>
          <a:latin typeface="Calibri Light" charset="0"/>
        </a:defRPr>
      </a:lvl3pPr>
      <a:lvl4pPr algn="l" defTabSz="438785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3000">
          <a:solidFill>
            <a:srgbClr val="FFFFFF"/>
          </a:solidFill>
          <a:latin typeface="Calibri Light" charset="0"/>
        </a:defRPr>
      </a:lvl4pPr>
      <a:lvl5pPr algn="l" defTabSz="438785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3000">
          <a:solidFill>
            <a:srgbClr val="FFFFFF"/>
          </a:solidFill>
          <a:latin typeface="Calibri Light" charset="0"/>
        </a:defRPr>
      </a:lvl5pPr>
      <a:lvl6pPr marL="457200" algn="l" defTabSz="4387850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3000">
          <a:solidFill>
            <a:srgbClr val="FFFFFF"/>
          </a:solidFill>
          <a:latin typeface="Calibri Light" charset="0"/>
        </a:defRPr>
      </a:lvl6pPr>
      <a:lvl7pPr marL="914400" algn="l" defTabSz="4387850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3000">
          <a:solidFill>
            <a:srgbClr val="FFFFFF"/>
          </a:solidFill>
          <a:latin typeface="Calibri Light" charset="0"/>
        </a:defRPr>
      </a:lvl7pPr>
      <a:lvl8pPr marL="1371600" algn="l" defTabSz="4387850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3000">
          <a:solidFill>
            <a:srgbClr val="FFFFFF"/>
          </a:solidFill>
          <a:latin typeface="Calibri Light" charset="0"/>
        </a:defRPr>
      </a:lvl8pPr>
      <a:lvl9pPr marL="1828800" algn="l" defTabSz="4387850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3000">
          <a:solidFill>
            <a:srgbClr val="FFFFFF"/>
          </a:solidFill>
          <a:latin typeface="Calibri Light" charset="0"/>
        </a:defRPr>
      </a:lvl9pPr>
    </p:titleStyle>
    <p:bodyStyle>
      <a:lvl1pPr marL="438150" indent="-438150" algn="l" defTabSz="4387850" rtl="0" eaLnBrk="0" fontAlgn="base" hangingPunct="0">
        <a:lnSpc>
          <a:spcPct val="90000"/>
        </a:lnSpc>
        <a:spcBef>
          <a:spcPts val="5763"/>
        </a:spcBef>
        <a:spcAft>
          <a:spcPts val="963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9600" kern="1200">
          <a:solidFill>
            <a:srgbClr val="FFFFFF"/>
          </a:solidFill>
          <a:latin typeface="+mn-lt"/>
          <a:ea typeface="+mn-ea"/>
          <a:cs typeface="+mn-cs"/>
        </a:defRPr>
      </a:lvl1pPr>
      <a:lvl2pPr marL="1843088" indent="-876300" algn="l" defTabSz="4387850" rtl="0" eaLnBrk="0" fontAlgn="base" hangingPunct="0">
        <a:lnSpc>
          <a:spcPct val="90000"/>
        </a:lnSpc>
        <a:spcBef>
          <a:spcPts val="963"/>
        </a:spcBef>
        <a:spcAft>
          <a:spcPts val="1925"/>
        </a:spcAft>
        <a:buClr>
          <a:schemeClr val="accent1"/>
        </a:buClr>
        <a:buFont typeface="Calibri" panose="020F0502020204030204" pitchFamily="34" charset="0"/>
        <a:buChar char="◦"/>
        <a:defRPr sz="8600" kern="1200">
          <a:solidFill>
            <a:srgbClr val="FFFFFF"/>
          </a:solidFill>
          <a:latin typeface="+mn-lt"/>
          <a:ea typeface="+mn-ea"/>
          <a:cs typeface="+mn-cs"/>
        </a:defRPr>
      </a:lvl2pPr>
      <a:lvl3pPr marL="2720975" indent="-876300" algn="l" defTabSz="4387850" rtl="0" eaLnBrk="0" fontAlgn="base" hangingPunct="0">
        <a:lnSpc>
          <a:spcPct val="90000"/>
        </a:lnSpc>
        <a:spcBef>
          <a:spcPts val="963"/>
        </a:spcBef>
        <a:spcAft>
          <a:spcPts val="1925"/>
        </a:spcAft>
        <a:buClr>
          <a:schemeClr val="accent1"/>
        </a:buClr>
        <a:buFont typeface="Calibri" panose="020F0502020204030204" pitchFamily="34" charset="0"/>
        <a:buChar char="◦"/>
        <a:defRPr sz="6700" kern="1200">
          <a:solidFill>
            <a:srgbClr val="FFFFFF"/>
          </a:solidFill>
          <a:latin typeface="+mn-lt"/>
          <a:ea typeface="+mn-ea"/>
          <a:cs typeface="+mn-cs"/>
        </a:defRPr>
      </a:lvl3pPr>
      <a:lvl4pPr marL="3598863" indent="-876300" algn="l" defTabSz="4387850" rtl="0" eaLnBrk="0" fontAlgn="base" hangingPunct="0">
        <a:lnSpc>
          <a:spcPct val="90000"/>
        </a:lnSpc>
        <a:spcBef>
          <a:spcPts val="963"/>
        </a:spcBef>
        <a:spcAft>
          <a:spcPts val="1925"/>
        </a:spcAft>
        <a:buClr>
          <a:schemeClr val="accent1"/>
        </a:buClr>
        <a:buFont typeface="Calibri" panose="020F0502020204030204" pitchFamily="34" charset="0"/>
        <a:buChar char="◦"/>
        <a:defRPr sz="6700" kern="1200">
          <a:solidFill>
            <a:srgbClr val="FFFFFF"/>
          </a:solidFill>
          <a:latin typeface="+mn-lt"/>
          <a:ea typeface="+mn-ea"/>
          <a:cs typeface="+mn-cs"/>
        </a:defRPr>
      </a:lvl4pPr>
      <a:lvl5pPr marL="4476750" indent="-876300" algn="l" defTabSz="4387850" rtl="0" eaLnBrk="0" fontAlgn="base" hangingPunct="0">
        <a:lnSpc>
          <a:spcPct val="90000"/>
        </a:lnSpc>
        <a:spcBef>
          <a:spcPts val="963"/>
        </a:spcBef>
        <a:spcAft>
          <a:spcPts val="1925"/>
        </a:spcAft>
        <a:buClr>
          <a:schemeClr val="accent1"/>
        </a:buClr>
        <a:buFont typeface="Calibri" panose="020F0502020204030204" pitchFamily="34" charset="0"/>
        <a:buChar char="◦"/>
        <a:defRPr sz="6700" kern="1200">
          <a:solidFill>
            <a:srgbClr val="FFFFFF"/>
          </a:solidFill>
          <a:latin typeface="+mn-lt"/>
          <a:ea typeface="+mn-ea"/>
          <a:cs typeface="+mn-cs"/>
        </a:defRPr>
      </a:lvl5pPr>
      <a:lvl6pPr marL="5280000" indent="-1097280" algn="l" defTabSz="4389120" rtl="0" eaLnBrk="1" latinLnBrk="0" hangingPunct="1">
        <a:lnSpc>
          <a:spcPct val="90000"/>
        </a:lnSpc>
        <a:spcBef>
          <a:spcPts val="960"/>
        </a:spcBef>
        <a:spcAft>
          <a:spcPts val="1920"/>
        </a:spcAft>
        <a:buClr>
          <a:schemeClr val="accent1"/>
        </a:buClr>
        <a:buFont typeface="Calibri" pitchFamily="34" charset="0"/>
        <a:buChar char="◦"/>
        <a:defRPr sz="67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6240000" indent="-1097280" algn="l" defTabSz="4389120" rtl="0" eaLnBrk="1" latinLnBrk="0" hangingPunct="1">
        <a:lnSpc>
          <a:spcPct val="90000"/>
        </a:lnSpc>
        <a:spcBef>
          <a:spcPts val="960"/>
        </a:spcBef>
        <a:spcAft>
          <a:spcPts val="1920"/>
        </a:spcAft>
        <a:buClr>
          <a:schemeClr val="accent1"/>
        </a:buClr>
        <a:buFont typeface="Calibri" pitchFamily="34" charset="0"/>
        <a:buChar char="◦"/>
        <a:defRPr sz="67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7200000" indent="-1097280" algn="l" defTabSz="4389120" rtl="0" eaLnBrk="1" latinLnBrk="0" hangingPunct="1">
        <a:lnSpc>
          <a:spcPct val="90000"/>
        </a:lnSpc>
        <a:spcBef>
          <a:spcPts val="960"/>
        </a:spcBef>
        <a:spcAft>
          <a:spcPts val="1920"/>
        </a:spcAft>
        <a:buClr>
          <a:schemeClr val="accent1"/>
        </a:buClr>
        <a:buFont typeface="Calibri" pitchFamily="34" charset="0"/>
        <a:buChar char="◦"/>
        <a:defRPr sz="67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8160000" indent="-1097280" algn="l" defTabSz="4389120" rtl="0" eaLnBrk="1" latinLnBrk="0" hangingPunct="1">
        <a:lnSpc>
          <a:spcPct val="90000"/>
        </a:lnSpc>
        <a:spcBef>
          <a:spcPts val="960"/>
        </a:spcBef>
        <a:spcAft>
          <a:spcPts val="1920"/>
        </a:spcAft>
        <a:buClr>
          <a:schemeClr val="accent1"/>
        </a:buClr>
        <a:buFont typeface="Calibri" pitchFamily="34" charset="0"/>
        <a:buChar char="◦"/>
        <a:defRPr sz="67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84EB774-CE68-4979-9FBF-44321FF1CB08}"/>
              </a:ext>
            </a:extLst>
          </p:cNvPr>
          <p:cNvSpPr/>
          <p:nvPr/>
        </p:nvSpPr>
        <p:spPr>
          <a:xfrm>
            <a:off x="0" y="30724475"/>
            <a:ext cx="43891200" cy="21939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DFC99E-419D-46BC-97EB-1463225E9B10}"/>
              </a:ext>
            </a:extLst>
          </p:cNvPr>
          <p:cNvSpPr/>
          <p:nvPr/>
        </p:nvSpPr>
        <p:spPr>
          <a:xfrm>
            <a:off x="0" y="30405388"/>
            <a:ext cx="43891200" cy="3159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4EDE7A-FDDA-445D-9748-3E4318DAB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49700" y="1376363"/>
            <a:ext cx="36210875" cy="69627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053" name="Text Placeholder 2">
            <a:extLst>
              <a:ext uri="{FF2B5EF4-FFF2-40B4-BE49-F238E27FC236}">
                <a16:creationId xmlns:a16="http://schemas.microsoft.com/office/drawing/2014/main" id="{A063624E-C072-4E91-BD6A-02B94D056A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949700" y="8859838"/>
            <a:ext cx="36210875" cy="1931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42B50A-66D3-4922-AEB9-9825E56166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949700" y="31007050"/>
            <a:ext cx="8901113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3686861" eaLnBrk="1" fontAlgn="auto" hangingPunct="1">
              <a:spcBef>
                <a:spcPts val="0"/>
              </a:spcBef>
              <a:spcAft>
                <a:spcPts val="0"/>
              </a:spcAft>
              <a:defRPr sz="432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F0747B3D-ACA7-4659-90A1-AEB7ABDE8FC7}" type="datetimeFigureOut">
              <a:rPr lang="en-US"/>
              <a:pPr>
                <a:defRPr/>
              </a:pPr>
              <a:t>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62126-E9C6-4855-AB3B-88D15B5ECB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269913" y="31007050"/>
            <a:ext cx="17362487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3686861" eaLnBrk="1" fontAlgn="auto" hangingPunct="1">
              <a:spcBef>
                <a:spcPts val="0"/>
              </a:spcBef>
              <a:spcAft>
                <a:spcPts val="0"/>
              </a:spcAft>
              <a:defRPr sz="4320" cap="all" baseline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95A1E1-DDBE-49BF-84D6-18B217C975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640963" y="31007050"/>
            <a:ext cx="4724400" cy="17526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5000">
                <a:solidFill>
                  <a:srgbClr val="FFFFFF"/>
                </a:solidFill>
              </a:defRPr>
            </a:lvl1pPr>
          </a:lstStyle>
          <a:p>
            <a:fld id="{FC42259D-B270-4C28-81BC-2D0E06E564CA}" type="slidenum">
              <a:rPr lang="en-US" altLang="en-US"/>
              <a:pPr/>
              <a:t>‹#›</a:t>
            </a:fld>
            <a:endParaRPr lang="en-US" alt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A71322C-7ABB-41BD-BDEA-E314A34BD926}"/>
              </a:ext>
            </a:extLst>
          </p:cNvPr>
          <p:cNvCxnSpPr/>
          <p:nvPr/>
        </p:nvCxnSpPr>
        <p:spPr>
          <a:xfrm>
            <a:off x="4297363" y="8342313"/>
            <a:ext cx="3588067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791" r:id="rId3"/>
    <p:sldLayoutId id="2147483805" r:id="rId4"/>
    <p:sldLayoutId id="2147483792" r:id="rId5"/>
    <p:sldLayoutId id="2147483793" r:id="rId6"/>
    <p:sldLayoutId id="2147483794" r:id="rId7"/>
    <p:sldLayoutId id="2147483806" r:id="rId8"/>
    <p:sldLayoutId id="2147483807" r:id="rId9"/>
    <p:sldLayoutId id="2147483808" r:id="rId10"/>
    <p:sldLayoutId id="2147483795" r:id="rId11"/>
    <p:sldLayoutId id="2147483809" r:id="rId12"/>
  </p:sldLayoutIdLst>
  <p:txStyles>
    <p:titleStyle>
      <a:lvl1pPr algn="l" defTabSz="438785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3000" kern="1200" spc="-240">
          <a:solidFill>
            <a:srgbClr val="FFFFFF"/>
          </a:solidFill>
          <a:latin typeface="+mj-lt"/>
          <a:ea typeface="+mj-ea"/>
          <a:cs typeface="+mj-cs"/>
        </a:defRPr>
      </a:lvl1pPr>
      <a:lvl2pPr algn="l" defTabSz="438785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3000">
          <a:solidFill>
            <a:srgbClr val="FFFFFF"/>
          </a:solidFill>
          <a:latin typeface="Calibri Light" panose="020F0302020204030204" pitchFamily="34" charset="0"/>
        </a:defRPr>
      </a:lvl2pPr>
      <a:lvl3pPr algn="l" defTabSz="438785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3000">
          <a:solidFill>
            <a:srgbClr val="FFFFFF"/>
          </a:solidFill>
          <a:latin typeface="Calibri Light" panose="020F0302020204030204" pitchFamily="34" charset="0"/>
        </a:defRPr>
      </a:lvl3pPr>
      <a:lvl4pPr algn="l" defTabSz="438785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3000">
          <a:solidFill>
            <a:srgbClr val="FFFFFF"/>
          </a:solidFill>
          <a:latin typeface="Calibri Light" panose="020F0302020204030204" pitchFamily="34" charset="0"/>
        </a:defRPr>
      </a:lvl4pPr>
      <a:lvl5pPr algn="l" defTabSz="438785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3000">
          <a:solidFill>
            <a:srgbClr val="FFFFFF"/>
          </a:solidFill>
          <a:latin typeface="Calibri Light" panose="020F0302020204030204" pitchFamily="34" charset="0"/>
        </a:defRPr>
      </a:lvl5pPr>
      <a:lvl6pPr marL="457200" algn="l" defTabSz="4387850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3000">
          <a:solidFill>
            <a:srgbClr val="FFFFFF"/>
          </a:solidFill>
          <a:latin typeface="Calibri Light" panose="020F0302020204030204" pitchFamily="34" charset="0"/>
        </a:defRPr>
      </a:lvl6pPr>
      <a:lvl7pPr marL="914400" algn="l" defTabSz="4387850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3000">
          <a:solidFill>
            <a:srgbClr val="FFFFFF"/>
          </a:solidFill>
          <a:latin typeface="Calibri Light" panose="020F0302020204030204" pitchFamily="34" charset="0"/>
        </a:defRPr>
      </a:lvl7pPr>
      <a:lvl8pPr marL="1371600" algn="l" defTabSz="4387850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3000">
          <a:solidFill>
            <a:srgbClr val="FFFFFF"/>
          </a:solidFill>
          <a:latin typeface="Calibri Light" panose="020F0302020204030204" pitchFamily="34" charset="0"/>
        </a:defRPr>
      </a:lvl8pPr>
      <a:lvl9pPr marL="1828800" algn="l" defTabSz="4387850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3000">
          <a:solidFill>
            <a:srgbClr val="FFFFFF"/>
          </a:solidFill>
          <a:latin typeface="Calibri Light" panose="020F0302020204030204" pitchFamily="34" charset="0"/>
        </a:defRPr>
      </a:lvl9pPr>
    </p:titleStyle>
    <p:bodyStyle>
      <a:lvl1pPr marL="438150" indent="-438150" algn="l" defTabSz="4387850" rtl="0" eaLnBrk="0" fontAlgn="base" hangingPunct="0">
        <a:lnSpc>
          <a:spcPct val="90000"/>
        </a:lnSpc>
        <a:spcBef>
          <a:spcPts val="5763"/>
        </a:spcBef>
        <a:spcAft>
          <a:spcPts val="963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9600" kern="1200">
          <a:solidFill>
            <a:srgbClr val="FFFFFF"/>
          </a:solidFill>
          <a:latin typeface="+mn-lt"/>
          <a:ea typeface="+mn-ea"/>
          <a:cs typeface="+mn-cs"/>
        </a:defRPr>
      </a:lvl1pPr>
      <a:lvl2pPr marL="1843088" indent="-876300" algn="l" defTabSz="4387850" rtl="0" eaLnBrk="0" fontAlgn="base" hangingPunct="0">
        <a:lnSpc>
          <a:spcPct val="90000"/>
        </a:lnSpc>
        <a:spcBef>
          <a:spcPts val="963"/>
        </a:spcBef>
        <a:spcAft>
          <a:spcPts val="1925"/>
        </a:spcAft>
        <a:buClr>
          <a:schemeClr val="accent1"/>
        </a:buClr>
        <a:buFont typeface="Calibri" panose="020F0502020204030204" pitchFamily="34" charset="0"/>
        <a:buChar char="◦"/>
        <a:defRPr sz="8600" kern="1200">
          <a:solidFill>
            <a:srgbClr val="FFFFFF"/>
          </a:solidFill>
          <a:latin typeface="+mn-lt"/>
          <a:ea typeface="+mn-ea"/>
          <a:cs typeface="+mn-cs"/>
        </a:defRPr>
      </a:lvl2pPr>
      <a:lvl3pPr marL="2720975" indent="-876300" algn="l" defTabSz="4387850" rtl="0" eaLnBrk="0" fontAlgn="base" hangingPunct="0">
        <a:lnSpc>
          <a:spcPct val="90000"/>
        </a:lnSpc>
        <a:spcBef>
          <a:spcPts val="963"/>
        </a:spcBef>
        <a:spcAft>
          <a:spcPts val="1925"/>
        </a:spcAft>
        <a:buClr>
          <a:schemeClr val="accent1"/>
        </a:buClr>
        <a:buFont typeface="Calibri" panose="020F0502020204030204" pitchFamily="34" charset="0"/>
        <a:buChar char="◦"/>
        <a:defRPr sz="6700" kern="1200">
          <a:solidFill>
            <a:srgbClr val="FFFFFF"/>
          </a:solidFill>
          <a:latin typeface="+mn-lt"/>
          <a:ea typeface="+mn-ea"/>
          <a:cs typeface="+mn-cs"/>
        </a:defRPr>
      </a:lvl3pPr>
      <a:lvl4pPr marL="3598863" indent="-876300" algn="l" defTabSz="4387850" rtl="0" eaLnBrk="0" fontAlgn="base" hangingPunct="0">
        <a:lnSpc>
          <a:spcPct val="90000"/>
        </a:lnSpc>
        <a:spcBef>
          <a:spcPts val="963"/>
        </a:spcBef>
        <a:spcAft>
          <a:spcPts val="1925"/>
        </a:spcAft>
        <a:buClr>
          <a:schemeClr val="accent1"/>
        </a:buClr>
        <a:buFont typeface="Calibri" panose="020F0502020204030204" pitchFamily="34" charset="0"/>
        <a:buChar char="◦"/>
        <a:defRPr sz="6700" kern="1200">
          <a:solidFill>
            <a:srgbClr val="FFFFFF"/>
          </a:solidFill>
          <a:latin typeface="+mn-lt"/>
          <a:ea typeface="+mn-ea"/>
          <a:cs typeface="+mn-cs"/>
        </a:defRPr>
      </a:lvl4pPr>
      <a:lvl5pPr marL="4476750" indent="-876300" algn="l" defTabSz="4387850" rtl="0" eaLnBrk="0" fontAlgn="base" hangingPunct="0">
        <a:lnSpc>
          <a:spcPct val="90000"/>
        </a:lnSpc>
        <a:spcBef>
          <a:spcPts val="963"/>
        </a:spcBef>
        <a:spcAft>
          <a:spcPts val="1925"/>
        </a:spcAft>
        <a:buClr>
          <a:schemeClr val="accent1"/>
        </a:buClr>
        <a:buFont typeface="Calibri" panose="020F0502020204030204" pitchFamily="34" charset="0"/>
        <a:buChar char="◦"/>
        <a:defRPr sz="6700" kern="1200">
          <a:solidFill>
            <a:srgbClr val="FFFFFF"/>
          </a:solidFill>
          <a:latin typeface="+mn-lt"/>
          <a:ea typeface="+mn-ea"/>
          <a:cs typeface="+mn-cs"/>
        </a:defRPr>
      </a:lvl5pPr>
      <a:lvl6pPr marL="5280000" indent="-1097280" algn="l" defTabSz="4389120" rtl="0" eaLnBrk="1" latinLnBrk="0" hangingPunct="1">
        <a:lnSpc>
          <a:spcPct val="90000"/>
        </a:lnSpc>
        <a:spcBef>
          <a:spcPts val="960"/>
        </a:spcBef>
        <a:spcAft>
          <a:spcPts val="1920"/>
        </a:spcAft>
        <a:buClr>
          <a:schemeClr val="accent1"/>
        </a:buClr>
        <a:buFont typeface="Calibri" pitchFamily="34" charset="0"/>
        <a:buChar char="◦"/>
        <a:defRPr sz="67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6240000" indent="-1097280" algn="l" defTabSz="4389120" rtl="0" eaLnBrk="1" latinLnBrk="0" hangingPunct="1">
        <a:lnSpc>
          <a:spcPct val="90000"/>
        </a:lnSpc>
        <a:spcBef>
          <a:spcPts val="960"/>
        </a:spcBef>
        <a:spcAft>
          <a:spcPts val="1920"/>
        </a:spcAft>
        <a:buClr>
          <a:schemeClr val="accent1"/>
        </a:buClr>
        <a:buFont typeface="Calibri" pitchFamily="34" charset="0"/>
        <a:buChar char="◦"/>
        <a:defRPr sz="67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7200000" indent="-1097280" algn="l" defTabSz="4389120" rtl="0" eaLnBrk="1" latinLnBrk="0" hangingPunct="1">
        <a:lnSpc>
          <a:spcPct val="90000"/>
        </a:lnSpc>
        <a:spcBef>
          <a:spcPts val="960"/>
        </a:spcBef>
        <a:spcAft>
          <a:spcPts val="1920"/>
        </a:spcAft>
        <a:buClr>
          <a:schemeClr val="accent1"/>
        </a:buClr>
        <a:buFont typeface="Calibri" pitchFamily="34" charset="0"/>
        <a:buChar char="◦"/>
        <a:defRPr sz="67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8160000" indent="-1097280" algn="l" defTabSz="4389120" rtl="0" eaLnBrk="1" latinLnBrk="0" hangingPunct="1">
        <a:lnSpc>
          <a:spcPct val="90000"/>
        </a:lnSpc>
        <a:spcBef>
          <a:spcPts val="960"/>
        </a:spcBef>
        <a:spcAft>
          <a:spcPts val="1920"/>
        </a:spcAft>
        <a:buClr>
          <a:schemeClr val="accent1"/>
        </a:buClr>
        <a:buFont typeface="Calibri" pitchFamily="34" charset="0"/>
        <a:buChar char="◦"/>
        <a:defRPr sz="67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7">
            <a:extLst>
              <a:ext uri="{FF2B5EF4-FFF2-40B4-BE49-F238E27FC236}">
                <a16:creationId xmlns:a16="http://schemas.microsoft.com/office/drawing/2014/main" id="{82940262-E445-47AB-9307-7F5F37E03A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90400" y="31019750"/>
            <a:ext cx="519588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3">
      <a:dk1>
        <a:srgbClr val="FFFFFF"/>
      </a:dk1>
      <a:lt1>
        <a:sysClr val="window" lastClr="FFFFFF"/>
      </a:lt1>
      <a:dk2>
        <a:srgbClr val="637052"/>
      </a:dk2>
      <a:lt2>
        <a:srgbClr val="CCDDEA"/>
      </a:lt2>
      <a:accent1>
        <a:srgbClr val="CA0702"/>
      </a:accent1>
      <a:accent2>
        <a:srgbClr val="696464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-poster-48Wx36H-bot [Read-Only] [Compatibility Mode]" id="{98D91950-CEF2-4C32-B8D8-869F70BC1EF7}" vid="{B32266BB-7B4B-4E7B-9405-9A5F79400644}"/>
    </a:ext>
  </a:extLst>
</a:theme>
</file>

<file path=ppt/theme/theme2.xml><?xml version="1.0" encoding="utf-8"?>
<a:theme xmlns:a="http://schemas.openxmlformats.org/drawingml/2006/main" name="1_Retrospect">
  <a:themeElements>
    <a:clrScheme name="Custom 3">
      <a:dk1>
        <a:srgbClr val="FFFFFF"/>
      </a:dk1>
      <a:lt1>
        <a:sysClr val="window" lastClr="FFFFFF"/>
      </a:lt1>
      <a:dk2>
        <a:srgbClr val="637052"/>
      </a:dk2>
      <a:lt2>
        <a:srgbClr val="CCDDEA"/>
      </a:lt2>
      <a:accent1>
        <a:srgbClr val="CA0702"/>
      </a:accent1>
      <a:accent2>
        <a:srgbClr val="696464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-poster-48Wx36H-bot [Read-Only] [Compatibility Mode]" id="{98D91950-CEF2-4C32-B8D8-869F70BC1EF7}" vid="{D9BD5680-5142-4C76-8624-A77B8A6BD6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Retrospect</vt:lpstr>
      <vt:lpstr>1_Retrospect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Wiester, Julia B.</cp:lastModifiedBy>
  <cp:revision>4</cp:revision>
  <cp:lastPrinted>2019-01-03T20:56:55Z</cp:lastPrinted>
  <dcterms:created xsi:type="dcterms:W3CDTF">2019-01-18T15:58:38Z</dcterms:created>
  <dcterms:modified xsi:type="dcterms:W3CDTF">2021-02-04T04:30:30Z</dcterms:modified>
</cp:coreProperties>
</file>