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</p:sldIdLst>
  <p:sldSz cx="32918400" cy="43891200"/>
  <p:notesSz cx="6858000" cy="9144000"/>
  <p:defaultTextStyle>
    <a:defPPr>
      <a:defRPr lang="en-US"/>
    </a:defPPr>
    <a:lvl1pPr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843088" indent="-1385888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3686175" indent="-2771775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5529263" indent="-4157663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7372350" indent="-5543550" algn="l" defTabSz="3686175" rtl="0" eaLnBrk="0" fontAlgn="base" hangingPunct="0">
      <a:spcBef>
        <a:spcPct val="0"/>
      </a:spcBef>
      <a:spcAft>
        <a:spcPct val="0"/>
      </a:spcAft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7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30" autoAdjust="0"/>
    <p:restoredTop sz="94660"/>
  </p:normalViewPr>
  <p:slideViewPr>
    <p:cSldViewPr snapToGrid="0">
      <p:cViewPr varScale="1">
        <p:scale>
          <a:sx n="20" d="100"/>
          <a:sy n="20" d="100"/>
        </p:scale>
        <p:origin x="18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EDDF84-6D6C-45B0-B6CC-6BC780486FB8}"/>
              </a:ext>
            </a:extLst>
          </p:cNvPr>
          <p:cNvSpPr/>
          <p:nvPr/>
        </p:nvSpPr>
        <p:spPr>
          <a:xfrm>
            <a:off x="7938" y="40965438"/>
            <a:ext cx="32910462" cy="2925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611367-2D06-4B76-BBDB-E0E758D6CC71}"/>
              </a:ext>
            </a:extLst>
          </p:cNvPr>
          <p:cNvSpPr/>
          <p:nvPr/>
        </p:nvSpPr>
        <p:spPr>
          <a:xfrm>
            <a:off x="0" y="40539988"/>
            <a:ext cx="32910463" cy="409575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431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16BE4E-72F9-475E-BE3C-2CAF7537D96B}"/>
              </a:ext>
            </a:extLst>
          </p:cNvPr>
          <p:cNvSpPr/>
          <p:nvPr/>
        </p:nvSpPr>
        <p:spPr>
          <a:xfrm>
            <a:off x="0" y="31699200"/>
            <a:ext cx="32910463" cy="1219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81F470-7354-4427-B82C-5DF89FF8FFA2}"/>
              </a:ext>
            </a:extLst>
          </p:cNvPr>
          <p:cNvSpPr/>
          <p:nvPr/>
        </p:nvSpPr>
        <p:spPr>
          <a:xfrm>
            <a:off x="0" y="31456313"/>
            <a:ext cx="32910463" cy="409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56" y="32479488"/>
            <a:ext cx="27322272" cy="5266944"/>
          </a:xfrm>
        </p:spPr>
        <p:txBody>
          <a:bodyPr tIns="0" bIns="0">
            <a:noAutofit/>
          </a:bodyPr>
          <a:lstStyle>
            <a:lvl1pPr>
              <a:defRPr sz="12959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" y="5"/>
            <a:ext cx="32918360" cy="31456487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11519">
                <a:solidFill>
                  <a:schemeClr val="bg1"/>
                </a:solidFill>
              </a:defRPr>
            </a:lvl1pPr>
            <a:lvl2pPr marL="1645797" indent="0">
              <a:buNone/>
              <a:defRPr sz="10080"/>
            </a:lvl2pPr>
            <a:lvl3pPr marL="3291594" indent="0">
              <a:buNone/>
              <a:defRPr sz="8640"/>
            </a:lvl3pPr>
            <a:lvl4pPr marL="4937390" indent="0">
              <a:buNone/>
              <a:defRPr sz="7200"/>
            </a:lvl4pPr>
            <a:lvl5pPr marL="6583187" indent="0">
              <a:buNone/>
              <a:defRPr sz="7200"/>
            </a:lvl5pPr>
            <a:lvl6pPr marL="8228984" indent="0">
              <a:buNone/>
              <a:defRPr sz="7200"/>
            </a:lvl6pPr>
            <a:lvl7pPr marL="9874779" indent="0">
              <a:buNone/>
              <a:defRPr sz="7200"/>
            </a:lvl7pPr>
            <a:lvl8pPr marL="11520576" indent="0">
              <a:buNone/>
              <a:defRPr sz="7200"/>
            </a:lvl8pPr>
            <a:lvl9pPr marL="13166373" indent="0">
              <a:buNone/>
              <a:defRPr sz="72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2652" y="37804953"/>
            <a:ext cx="27322272" cy="3803904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2160"/>
              </a:spcAft>
              <a:buNone/>
              <a:defRPr sz="5400">
                <a:solidFill>
                  <a:srgbClr val="FFFFFF"/>
                </a:solidFill>
              </a:defRPr>
            </a:lvl1pPr>
            <a:lvl2pPr marL="1645797" indent="0">
              <a:buNone/>
              <a:defRPr sz="4320"/>
            </a:lvl2pPr>
            <a:lvl3pPr marL="3291594" indent="0">
              <a:buNone/>
              <a:defRPr sz="3600"/>
            </a:lvl3pPr>
            <a:lvl4pPr marL="4937390" indent="0">
              <a:buNone/>
              <a:defRPr sz="3240"/>
            </a:lvl4pPr>
            <a:lvl5pPr marL="6583187" indent="0">
              <a:buNone/>
              <a:defRPr sz="3240"/>
            </a:lvl5pPr>
            <a:lvl6pPr marL="8228984" indent="0">
              <a:buNone/>
              <a:defRPr sz="3240"/>
            </a:lvl6pPr>
            <a:lvl7pPr marL="9874779" indent="0">
              <a:buNone/>
              <a:defRPr sz="3240"/>
            </a:lvl7pPr>
            <a:lvl8pPr marL="11520576" indent="0">
              <a:buNone/>
              <a:defRPr sz="3240"/>
            </a:lvl8pPr>
            <a:lvl9pPr marL="13166373" indent="0">
              <a:buNone/>
              <a:defRPr sz="3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10F4B27A-E934-45E5-A123-2884813E4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64BBA-34F2-4D37-9CC7-25E37F309DDF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B7DA4E93-B677-49B0-B34C-AF67F4E44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FF43D63-88DC-452B-9DC7-BCD0D4D93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D5EE1-2BC2-4096-9C45-6A07AB714F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05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2682D-DB98-4E15-A072-1EFA98E76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9171D-C8D3-46AF-A048-261CAEDA7552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8EF0D-6138-44D7-89AB-6F92A3940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8E4E3-9095-4784-BC9D-3AD18F120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69308-51C4-41E6-8127-CDF7B7FA49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131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2E6F40-BF00-4989-8236-27172CE46592}"/>
              </a:ext>
            </a:extLst>
          </p:cNvPr>
          <p:cNvSpPr/>
          <p:nvPr/>
        </p:nvSpPr>
        <p:spPr>
          <a:xfrm>
            <a:off x="7938" y="40965438"/>
            <a:ext cx="32910462" cy="2925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277D3A-4D3C-4F3E-9591-58AAF5B73BF6}"/>
              </a:ext>
            </a:extLst>
          </p:cNvPr>
          <p:cNvSpPr/>
          <p:nvPr/>
        </p:nvSpPr>
        <p:spPr>
          <a:xfrm>
            <a:off x="0" y="40539988"/>
            <a:ext cx="32910463" cy="409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654594"/>
            <a:ext cx="7098030" cy="368474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654585"/>
            <a:ext cx="20882610" cy="3684748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8491F53-9BBA-425A-A596-916E00D64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E3021-8812-4FCD-BA18-773ECBE7BFD9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FAA8C37-2B4E-49CD-AB71-177180144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1A46851-ACB9-4F57-8952-442D08A8F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AA961-A6E9-4981-AC13-8596F0253B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48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1452F2-0037-40E6-BE81-9B5EDE9594B7}"/>
              </a:ext>
            </a:extLst>
          </p:cNvPr>
          <p:cNvSpPr/>
          <p:nvPr/>
        </p:nvSpPr>
        <p:spPr>
          <a:xfrm>
            <a:off x="7938" y="0"/>
            <a:ext cx="32910462" cy="29257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CB3604-36A2-4FA1-9236-34C720C633CC}"/>
              </a:ext>
            </a:extLst>
          </p:cNvPr>
          <p:cNvSpPr/>
          <p:nvPr/>
        </p:nvSpPr>
        <p:spPr>
          <a:xfrm>
            <a:off x="0" y="2925763"/>
            <a:ext cx="32910463" cy="409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544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7E481-126A-4773-9F89-BB5E7F297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A8747-1F63-4510-9E8E-132758974124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1945A-BDE7-428E-AC3F-5AD4759F6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2A6FF-6951-4ADA-A7D3-CB2A016B2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E0569-E144-43F1-B1C3-88583FC288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95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37EEAC-8425-4210-B55A-705F44E05A6B}"/>
              </a:ext>
            </a:extLst>
          </p:cNvPr>
          <p:cNvSpPr/>
          <p:nvPr/>
        </p:nvSpPr>
        <p:spPr>
          <a:xfrm>
            <a:off x="7938" y="40965438"/>
            <a:ext cx="32910462" cy="2925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73A7DF-B722-4D4E-99D6-F99B71820A93}"/>
              </a:ext>
            </a:extLst>
          </p:cNvPr>
          <p:cNvSpPr/>
          <p:nvPr/>
        </p:nvSpPr>
        <p:spPr>
          <a:xfrm>
            <a:off x="0" y="40539988"/>
            <a:ext cx="32910463" cy="409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BFB101B-6DF4-4F17-9D0A-7CF77B11758D}"/>
              </a:ext>
            </a:extLst>
          </p:cNvPr>
          <p:cNvCxnSpPr/>
          <p:nvPr/>
        </p:nvCxnSpPr>
        <p:spPr>
          <a:xfrm>
            <a:off x="3260725" y="27798713"/>
            <a:ext cx="266652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656" y="4857293"/>
            <a:ext cx="27157680" cy="22823424"/>
          </a:xfrm>
        </p:spPr>
        <p:txBody>
          <a:bodyPr anchorCtr="0"/>
          <a:lstStyle>
            <a:lvl1pPr>
              <a:lnSpc>
                <a:spcPct val="85000"/>
              </a:lnSpc>
              <a:defRPr sz="28799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2656" y="28500019"/>
            <a:ext cx="27157680" cy="7315200"/>
          </a:xfrm>
        </p:spPr>
        <p:txBody>
          <a:bodyPr lIns="91440" rIns="91440"/>
          <a:lstStyle>
            <a:lvl1pPr marL="0" indent="0">
              <a:buNone/>
              <a:defRPr sz="8640" cap="all" spc="720" baseline="0">
                <a:solidFill>
                  <a:schemeClr val="tx2"/>
                </a:solidFill>
                <a:latin typeface="+mj-lt"/>
              </a:defRPr>
            </a:lvl1pPr>
            <a:lvl2pPr marL="1645797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2pPr>
            <a:lvl3pPr marL="3291594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93739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658318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822898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987477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1520576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316637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79D2472-C71D-468C-93ED-579B78FCD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DF63D-CDC2-4F95-85D8-C93DB87CEB34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AA67B39-FA7C-42EB-ACA7-9D346AA6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C3C60B-1EAD-4269-A4B7-68487E999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5DD7C-0AC1-4E1D-B330-24DE8B0C9D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0823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962656" y="1834268"/>
            <a:ext cx="27157680" cy="92848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2656" y="11812697"/>
            <a:ext cx="13331952" cy="25749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88384" y="11812718"/>
            <a:ext cx="13331952" cy="257494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014DD77-C017-4D33-9DB9-9A8C838D8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B8446-8275-4AB0-AED4-803C3CBE7C8D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D4EA05-84C6-47BD-80BB-46694B37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20C3E2-2A0C-4B47-AD8E-A76A67119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0098-F344-4B7F-94A0-1E3617D645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78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962656" y="1834268"/>
            <a:ext cx="27157680" cy="92848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2656" y="11814732"/>
            <a:ext cx="13331952" cy="4712205"/>
          </a:xfrm>
        </p:spPr>
        <p:txBody>
          <a:bodyPr lIns="91440" rIns="91440" anchor="ctr"/>
          <a:lstStyle>
            <a:lvl1pPr marL="0" indent="0">
              <a:buNone/>
              <a:defRPr sz="7200" b="0" cap="all" baseline="0">
                <a:solidFill>
                  <a:schemeClr val="tx2"/>
                </a:solidFill>
              </a:defRPr>
            </a:lvl1pPr>
            <a:lvl2pPr marL="1645797" indent="0">
              <a:buNone/>
              <a:defRPr sz="7200" b="1"/>
            </a:lvl2pPr>
            <a:lvl3pPr marL="3291594" indent="0">
              <a:buNone/>
              <a:defRPr sz="6480" b="1"/>
            </a:lvl3pPr>
            <a:lvl4pPr marL="4937390" indent="0">
              <a:buNone/>
              <a:defRPr sz="5760" b="1"/>
            </a:lvl4pPr>
            <a:lvl5pPr marL="6583187" indent="0">
              <a:buNone/>
              <a:defRPr sz="5760" b="1"/>
            </a:lvl5pPr>
            <a:lvl6pPr marL="8228984" indent="0">
              <a:buNone/>
              <a:defRPr sz="5760" b="1"/>
            </a:lvl6pPr>
            <a:lvl7pPr marL="9874779" indent="0">
              <a:buNone/>
              <a:defRPr sz="5760" b="1"/>
            </a:lvl7pPr>
            <a:lvl8pPr marL="11520576" indent="0">
              <a:buNone/>
              <a:defRPr sz="5760" b="1"/>
            </a:lvl8pPr>
            <a:lvl9pPr marL="13166373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2656" y="16526937"/>
            <a:ext cx="13331952" cy="210352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88384" y="11814732"/>
            <a:ext cx="13331952" cy="4712205"/>
          </a:xfrm>
        </p:spPr>
        <p:txBody>
          <a:bodyPr lIns="91440" rIns="91440" anchor="ctr"/>
          <a:lstStyle>
            <a:lvl1pPr marL="0" indent="0">
              <a:buNone/>
              <a:defRPr sz="7200" b="0" cap="all" baseline="0">
                <a:solidFill>
                  <a:schemeClr val="tx2"/>
                </a:solidFill>
              </a:defRPr>
            </a:lvl1pPr>
            <a:lvl2pPr marL="1645797" indent="0">
              <a:buNone/>
              <a:defRPr sz="7200" b="1"/>
            </a:lvl2pPr>
            <a:lvl3pPr marL="3291594" indent="0">
              <a:buNone/>
              <a:defRPr sz="6480" b="1"/>
            </a:lvl3pPr>
            <a:lvl4pPr marL="4937390" indent="0">
              <a:buNone/>
              <a:defRPr sz="5760" b="1"/>
            </a:lvl4pPr>
            <a:lvl5pPr marL="6583187" indent="0">
              <a:buNone/>
              <a:defRPr sz="5760" b="1"/>
            </a:lvl5pPr>
            <a:lvl6pPr marL="8228984" indent="0">
              <a:buNone/>
              <a:defRPr sz="5760" b="1"/>
            </a:lvl6pPr>
            <a:lvl7pPr marL="9874779" indent="0">
              <a:buNone/>
              <a:defRPr sz="5760" b="1"/>
            </a:lvl7pPr>
            <a:lvl8pPr marL="11520576" indent="0">
              <a:buNone/>
              <a:defRPr sz="5760" b="1"/>
            </a:lvl8pPr>
            <a:lvl9pPr marL="13166373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88384" y="16526937"/>
            <a:ext cx="13331952" cy="210352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F330CAB-BBC6-4D39-B2EE-7E6B2CD9A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1A8F7-091E-42E6-94A6-E850E55E5C72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C8E1FBE-3DD5-41D8-8EC2-F262CCB8E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CEB5A15-9B8B-4DE3-B6FF-52BD2EC80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C5809-838D-4E1D-A96D-C85E85A029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943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DC51705-ED1F-487D-B72F-24144105D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B9D95-3BB4-4F9F-B63F-92983578781C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BA197DB-B558-49C9-9376-50EB6CF5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3E17A2-9A37-46CC-8AD7-C8E805FF8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9F4E9-C65B-45C0-B08E-054CBE608A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7895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2FE1CE-12CA-489E-87B2-2C54CB90273F}"/>
              </a:ext>
            </a:extLst>
          </p:cNvPr>
          <p:cNvSpPr/>
          <p:nvPr/>
        </p:nvSpPr>
        <p:spPr>
          <a:xfrm>
            <a:off x="7938" y="40965438"/>
            <a:ext cx="32910462" cy="2925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1C29E4-0A5B-45A1-AEB9-439AB4BD779D}"/>
              </a:ext>
            </a:extLst>
          </p:cNvPr>
          <p:cNvSpPr/>
          <p:nvPr/>
        </p:nvSpPr>
        <p:spPr>
          <a:xfrm>
            <a:off x="0" y="40539988"/>
            <a:ext cx="32910463" cy="4095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C3646FDB-4B50-4954-A77D-1B0A79100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F7DFC-FAE3-4A4E-9B47-43E626083CDE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9AD90F76-4422-444B-8505-6A2E65E2E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40DF2F96-F20C-490B-85DF-41C72A522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26675-6194-43A1-8FA0-E182195F5E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3402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8863BB1-7CC3-457F-B115-330C5E854CD3}"/>
              </a:ext>
            </a:extLst>
          </p:cNvPr>
          <p:cNvSpPr/>
          <p:nvPr/>
        </p:nvSpPr>
        <p:spPr>
          <a:xfrm>
            <a:off x="0" y="0"/>
            <a:ext cx="10937875" cy="4389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F5425B-91F1-4478-9BF3-57F9DE903D08}"/>
              </a:ext>
            </a:extLst>
          </p:cNvPr>
          <p:cNvSpPr/>
          <p:nvPr/>
        </p:nvSpPr>
        <p:spPr>
          <a:xfrm>
            <a:off x="10907713" y="0"/>
            <a:ext cx="173037" cy="4389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440" y="3803897"/>
            <a:ext cx="8641080" cy="14630400"/>
          </a:xfrm>
        </p:spPr>
        <p:txBody>
          <a:bodyPr/>
          <a:lstStyle>
            <a:lvl1pPr>
              <a:defRPr sz="12959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56858" y="4681728"/>
            <a:ext cx="18033815" cy="336499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4440" y="18726917"/>
            <a:ext cx="8641080" cy="21626393"/>
          </a:xfrm>
        </p:spPr>
        <p:txBody>
          <a:bodyPr lIns="91440" rIns="91440"/>
          <a:lstStyle>
            <a:lvl1pPr marL="0" indent="0">
              <a:buNone/>
              <a:defRPr sz="5400">
                <a:solidFill>
                  <a:srgbClr val="FFFFFF"/>
                </a:solidFill>
              </a:defRPr>
            </a:lvl1pPr>
            <a:lvl2pPr marL="1645797" indent="0">
              <a:buNone/>
              <a:defRPr sz="4320"/>
            </a:lvl2pPr>
            <a:lvl3pPr marL="3291594" indent="0">
              <a:buNone/>
              <a:defRPr sz="3600"/>
            </a:lvl3pPr>
            <a:lvl4pPr marL="4937390" indent="0">
              <a:buNone/>
              <a:defRPr sz="3240"/>
            </a:lvl4pPr>
            <a:lvl5pPr marL="6583187" indent="0">
              <a:buNone/>
              <a:defRPr sz="3240"/>
            </a:lvl5pPr>
            <a:lvl6pPr marL="8228984" indent="0">
              <a:buNone/>
              <a:defRPr sz="3240"/>
            </a:lvl6pPr>
            <a:lvl7pPr marL="9874779" indent="0">
              <a:buNone/>
              <a:defRPr sz="3240"/>
            </a:lvl7pPr>
            <a:lvl8pPr marL="11520576" indent="0">
              <a:buNone/>
              <a:defRPr sz="3240"/>
            </a:lvl8pPr>
            <a:lvl9pPr marL="13166373" indent="0">
              <a:buNone/>
              <a:defRPr sz="3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6E3C7F1D-A1B2-4CF0-86C6-EDF08FD20F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41343263"/>
            <a:ext cx="7070725" cy="23368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8E6DC86F-CCBB-40C1-B14C-AE09D1D55009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08A05CC-D116-402D-B95B-C9E82E17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61938" y="41343263"/>
            <a:ext cx="12549187" cy="23368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FD86E17-102A-4CEC-981F-7F7618FAF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8E17FB-55F2-45DF-BF2E-A0A44F14FD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68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C94C03-9A70-4EA4-B32E-CE3F5C840F3A}"/>
              </a:ext>
            </a:extLst>
          </p:cNvPr>
          <p:cNvSpPr/>
          <p:nvPr/>
        </p:nvSpPr>
        <p:spPr>
          <a:xfrm>
            <a:off x="0" y="40965438"/>
            <a:ext cx="32918400" cy="2925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87623B-51E6-4D78-A42E-B5080C0BDDF9}"/>
              </a:ext>
            </a:extLst>
          </p:cNvPr>
          <p:cNvSpPr/>
          <p:nvPr/>
        </p:nvSpPr>
        <p:spPr>
          <a:xfrm>
            <a:off x="0" y="40539988"/>
            <a:ext cx="32918400" cy="4222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CB4A78-8AD8-4AB4-82C0-DFA49C297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275" y="1835150"/>
            <a:ext cx="27157363" cy="9283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4A55AFB-1733-4C5C-8F19-E1102989CD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962275" y="11812588"/>
            <a:ext cx="27157363" cy="257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DE299-CF69-419B-988B-E85655BA1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62275" y="41343263"/>
            <a:ext cx="6675438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2764939" eaLnBrk="1" fontAlgn="auto" hangingPunct="1">
              <a:spcBef>
                <a:spcPts val="0"/>
              </a:spcBef>
              <a:spcAft>
                <a:spcPts val="0"/>
              </a:spcAft>
              <a:defRPr sz="324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B474F8A-5E7F-4134-8223-2287BB0D01FB}" type="datetimeFigureOut">
              <a:rPr lang="en-US"/>
              <a:pPr>
                <a:defRPr/>
              </a:pPr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C6515-5AFF-411E-87FF-EBB5AA59FB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952038" y="41343263"/>
            <a:ext cx="13022262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2764939" eaLnBrk="1" fontAlgn="auto" hangingPunct="1">
              <a:spcBef>
                <a:spcPts val="0"/>
              </a:spcBef>
              <a:spcAft>
                <a:spcPts val="0"/>
              </a:spcAft>
              <a:defRPr sz="324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85A2D-F1F1-4B41-83F1-47AB349F9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730325" y="41343263"/>
            <a:ext cx="3543300" cy="2336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2763838" eaLnBrk="1" hangingPunct="1">
              <a:defRPr sz="3700">
                <a:solidFill>
                  <a:srgbClr val="FFFFFF"/>
                </a:solidFill>
              </a:defRPr>
            </a:lvl1pPr>
          </a:lstStyle>
          <a:p>
            <a:fld id="{D50E3439-01D7-42F7-8C9B-63F57EB5F300}" type="slidenum">
              <a:rPr lang="en-US" altLang="en-US"/>
              <a:pPr/>
              <a:t>‹#›</a:t>
            </a:fld>
            <a:endParaRPr lang="en-US" alt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4B9BE93-5C34-4350-B3A9-CD3120CF0D8B}"/>
              </a:ext>
            </a:extLst>
          </p:cNvPr>
          <p:cNvCxnSpPr/>
          <p:nvPr/>
        </p:nvCxnSpPr>
        <p:spPr>
          <a:xfrm>
            <a:off x="3222625" y="11123613"/>
            <a:ext cx="2691130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0" r:id="rId3"/>
    <p:sldLayoutId id="2147483817" r:id="rId4"/>
    <p:sldLayoutId id="2147483811" r:id="rId5"/>
    <p:sldLayoutId id="2147483812" r:id="rId6"/>
    <p:sldLayoutId id="2147483813" r:id="rId7"/>
    <p:sldLayoutId id="2147483818" r:id="rId8"/>
    <p:sldLayoutId id="2147483819" r:id="rId9"/>
    <p:sldLayoutId id="2147483820" r:id="rId10"/>
    <p:sldLayoutId id="2147483814" r:id="rId11"/>
    <p:sldLayoutId id="2147483821" r:id="rId12"/>
  </p:sldLayoutIdLst>
  <p:txStyles>
    <p:titleStyle>
      <a:lvl1pPr algn="l" defTabSz="32893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17200" kern="1200" spc="-180">
          <a:solidFill>
            <a:srgbClr val="FFFFFF"/>
          </a:solidFill>
          <a:latin typeface="+mj-lt"/>
          <a:ea typeface="+mj-ea"/>
          <a:cs typeface="+mj-cs"/>
        </a:defRPr>
      </a:lvl1pPr>
      <a:lvl2pPr algn="l" defTabSz="32893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17200">
          <a:solidFill>
            <a:srgbClr val="FFFFFF"/>
          </a:solidFill>
          <a:latin typeface="Calibri Light" charset="0"/>
        </a:defRPr>
      </a:lvl2pPr>
      <a:lvl3pPr algn="l" defTabSz="32893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17200">
          <a:solidFill>
            <a:srgbClr val="FFFFFF"/>
          </a:solidFill>
          <a:latin typeface="Calibri Light" charset="0"/>
        </a:defRPr>
      </a:lvl3pPr>
      <a:lvl4pPr algn="l" defTabSz="32893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17200">
          <a:solidFill>
            <a:srgbClr val="FFFFFF"/>
          </a:solidFill>
          <a:latin typeface="Calibri Light" charset="0"/>
        </a:defRPr>
      </a:lvl4pPr>
      <a:lvl5pPr algn="l" defTabSz="32893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17200">
          <a:solidFill>
            <a:srgbClr val="FFFFFF"/>
          </a:solidFill>
          <a:latin typeface="Calibri Light" charset="0"/>
        </a:defRPr>
      </a:lvl5pPr>
      <a:lvl6pPr marL="342875" algn="l" defTabSz="3290641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17249">
          <a:solidFill>
            <a:srgbClr val="FFFFFF"/>
          </a:solidFill>
          <a:latin typeface="Calibri Light" charset="0"/>
        </a:defRPr>
      </a:lvl6pPr>
      <a:lvl7pPr marL="685750" algn="l" defTabSz="3290641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17249">
          <a:solidFill>
            <a:srgbClr val="FFFFFF"/>
          </a:solidFill>
          <a:latin typeface="Calibri Light" charset="0"/>
        </a:defRPr>
      </a:lvl7pPr>
      <a:lvl8pPr marL="1028624" algn="l" defTabSz="3290641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17249">
          <a:solidFill>
            <a:srgbClr val="FFFFFF"/>
          </a:solidFill>
          <a:latin typeface="Calibri Light" charset="0"/>
        </a:defRPr>
      </a:lvl8pPr>
      <a:lvl9pPr marL="1371498" algn="l" defTabSz="3290641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17249">
          <a:solidFill>
            <a:srgbClr val="FFFFFF"/>
          </a:solidFill>
          <a:latin typeface="Calibri Light" charset="0"/>
        </a:defRPr>
      </a:lvl9pPr>
    </p:titleStyle>
    <p:bodyStyle>
      <a:lvl1pPr marL="327025" indent="-327025" algn="l" defTabSz="3289300" rtl="0" eaLnBrk="0" fontAlgn="base" hangingPunct="0">
        <a:lnSpc>
          <a:spcPct val="90000"/>
        </a:lnSpc>
        <a:spcBef>
          <a:spcPts val="4325"/>
        </a:spcBef>
        <a:spcAft>
          <a:spcPts val="725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7200" kern="1200">
          <a:solidFill>
            <a:srgbClr val="FFFFFF"/>
          </a:solidFill>
          <a:latin typeface="+mn-lt"/>
          <a:ea typeface="+mn-ea"/>
          <a:cs typeface="+mn-cs"/>
        </a:defRPr>
      </a:lvl1pPr>
      <a:lvl2pPr marL="1381125" indent="-655638" algn="l" defTabSz="3289300" rtl="0" eaLnBrk="0" fontAlgn="base" hangingPunct="0">
        <a:lnSpc>
          <a:spcPct val="90000"/>
        </a:lnSpc>
        <a:spcBef>
          <a:spcPts val="725"/>
        </a:spcBef>
        <a:spcAft>
          <a:spcPts val="1450"/>
        </a:spcAft>
        <a:buClr>
          <a:schemeClr val="accent1"/>
        </a:buClr>
        <a:buFont typeface="Calibri" panose="020F0502020204030204" pitchFamily="34" charset="0"/>
        <a:buChar char="◦"/>
        <a:defRPr sz="6400" kern="1200">
          <a:solidFill>
            <a:srgbClr val="FFFFFF"/>
          </a:solidFill>
          <a:latin typeface="+mn-lt"/>
          <a:ea typeface="+mn-ea"/>
          <a:cs typeface="+mn-cs"/>
        </a:defRPr>
      </a:lvl2pPr>
      <a:lvl3pPr marL="2039938" indent="-655638" algn="l" defTabSz="3289300" rtl="0" eaLnBrk="0" fontAlgn="base" hangingPunct="0">
        <a:lnSpc>
          <a:spcPct val="90000"/>
        </a:lnSpc>
        <a:spcBef>
          <a:spcPts val="725"/>
        </a:spcBef>
        <a:spcAft>
          <a:spcPts val="1450"/>
        </a:spcAft>
        <a:buClr>
          <a:schemeClr val="accent1"/>
        </a:buClr>
        <a:buFont typeface="Calibri" panose="020F0502020204030204" pitchFamily="34" charset="0"/>
        <a:buChar char="◦"/>
        <a:defRPr sz="5000" kern="1200">
          <a:solidFill>
            <a:srgbClr val="FFFFFF"/>
          </a:solidFill>
          <a:latin typeface="+mn-lt"/>
          <a:ea typeface="+mn-ea"/>
          <a:cs typeface="+mn-cs"/>
        </a:defRPr>
      </a:lvl3pPr>
      <a:lvl4pPr marL="2698750" indent="-655638" algn="l" defTabSz="3289300" rtl="0" eaLnBrk="0" fontAlgn="base" hangingPunct="0">
        <a:lnSpc>
          <a:spcPct val="90000"/>
        </a:lnSpc>
        <a:spcBef>
          <a:spcPts val="725"/>
        </a:spcBef>
        <a:spcAft>
          <a:spcPts val="1450"/>
        </a:spcAft>
        <a:buClr>
          <a:schemeClr val="accent1"/>
        </a:buClr>
        <a:buFont typeface="Calibri" panose="020F0502020204030204" pitchFamily="34" charset="0"/>
        <a:buChar char="◦"/>
        <a:defRPr sz="5000" kern="1200">
          <a:solidFill>
            <a:srgbClr val="FFFFFF"/>
          </a:solidFill>
          <a:latin typeface="+mn-lt"/>
          <a:ea typeface="+mn-ea"/>
          <a:cs typeface="+mn-cs"/>
        </a:defRPr>
      </a:lvl4pPr>
      <a:lvl5pPr marL="3355975" indent="-655638" algn="l" defTabSz="3289300" rtl="0" eaLnBrk="0" fontAlgn="base" hangingPunct="0">
        <a:lnSpc>
          <a:spcPct val="90000"/>
        </a:lnSpc>
        <a:spcBef>
          <a:spcPts val="725"/>
        </a:spcBef>
        <a:spcAft>
          <a:spcPts val="1450"/>
        </a:spcAft>
        <a:buClr>
          <a:schemeClr val="accent1"/>
        </a:buClr>
        <a:buFont typeface="Calibri" panose="020F0502020204030204" pitchFamily="34" charset="0"/>
        <a:buChar char="◦"/>
        <a:defRPr sz="5000" kern="1200">
          <a:solidFill>
            <a:srgbClr val="FFFFFF"/>
          </a:solidFill>
          <a:latin typeface="+mn-lt"/>
          <a:ea typeface="+mn-ea"/>
          <a:cs typeface="+mn-cs"/>
        </a:defRPr>
      </a:lvl5pPr>
      <a:lvl6pPr marL="3959703" indent="-822899" algn="l" defTabSz="3291594" rtl="0" eaLnBrk="1" latinLnBrk="0" hangingPunct="1">
        <a:lnSpc>
          <a:spcPct val="90000"/>
        </a:lnSpc>
        <a:spcBef>
          <a:spcPts val="720"/>
        </a:spcBef>
        <a:spcAft>
          <a:spcPts val="1440"/>
        </a:spcAft>
        <a:buClr>
          <a:schemeClr val="accent1"/>
        </a:buClr>
        <a:buFont typeface="Calibri" pitchFamily="34" charset="0"/>
        <a:buChar char="◦"/>
        <a:defRPr sz="50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679649" indent="-822899" algn="l" defTabSz="3291594" rtl="0" eaLnBrk="1" latinLnBrk="0" hangingPunct="1">
        <a:lnSpc>
          <a:spcPct val="90000"/>
        </a:lnSpc>
        <a:spcBef>
          <a:spcPts val="720"/>
        </a:spcBef>
        <a:spcAft>
          <a:spcPts val="1440"/>
        </a:spcAft>
        <a:buClr>
          <a:schemeClr val="accent1"/>
        </a:buClr>
        <a:buFont typeface="Calibri" pitchFamily="34" charset="0"/>
        <a:buChar char="◦"/>
        <a:defRPr sz="50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399595" indent="-822899" algn="l" defTabSz="3291594" rtl="0" eaLnBrk="1" latinLnBrk="0" hangingPunct="1">
        <a:lnSpc>
          <a:spcPct val="90000"/>
        </a:lnSpc>
        <a:spcBef>
          <a:spcPts val="720"/>
        </a:spcBef>
        <a:spcAft>
          <a:spcPts val="1440"/>
        </a:spcAft>
        <a:buClr>
          <a:schemeClr val="accent1"/>
        </a:buClr>
        <a:buFont typeface="Calibri" pitchFamily="34" charset="0"/>
        <a:buChar char="◦"/>
        <a:defRPr sz="50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119541" indent="-822899" algn="l" defTabSz="3291594" rtl="0" eaLnBrk="1" latinLnBrk="0" hangingPunct="1">
        <a:lnSpc>
          <a:spcPct val="90000"/>
        </a:lnSpc>
        <a:spcBef>
          <a:spcPts val="720"/>
        </a:spcBef>
        <a:spcAft>
          <a:spcPts val="1440"/>
        </a:spcAft>
        <a:buClr>
          <a:schemeClr val="accent1"/>
        </a:buClr>
        <a:buFont typeface="Calibri" pitchFamily="34" charset="0"/>
        <a:buChar char="◦"/>
        <a:defRPr sz="50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594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797" algn="l" defTabSz="3291594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594" algn="l" defTabSz="3291594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390" algn="l" defTabSz="3291594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187" algn="l" defTabSz="3291594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8984" algn="l" defTabSz="3291594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4779" algn="l" defTabSz="3291594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0576" algn="l" defTabSz="3291594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6373" algn="l" defTabSz="3291594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838DDA9-AB45-FFDB-7A85-EEEA07120B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" t="-1" r="13822" b="17146"/>
          <a:stretch/>
        </p:blipFill>
        <p:spPr>
          <a:xfrm>
            <a:off x="24140160" y="41384985"/>
            <a:ext cx="8778240" cy="21945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5847F8-9D7B-B85E-9719-ACC8C3EEDC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" t="-1" r="13822" b="17146"/>
          <a:stretch/>
        </p:blipFill>
        <p:spPr>
          <a:xfrm>
            <a:off x="-1423851" y="759500"/>
            <a:ext cx="8778240" cy="21945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3">
      <a:dk1>
        <a:srgbClr val="FFFFFF"/>
      </a:dk1>
      <a:lt1>
        <a:sysClr val="window" lastClr="FFFFFF"/>
      </a:lt1>
      <a:dk2>
        <a:srgbClr val="637052"/>
      </a:dk2>
      <a:lt2>
        <a:srgbClr val="CCDDEA"/>
      </a:lt2>
      <a:accent1>
        <a:srgbClr val="CA0702"/>
      </a:accent1>
      <a:accent2>
        <a:srgbClr val="696464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XU Poster Template 36Hx48W [Read-Only] [Compatibility Mode]" id="{4AE0E79D-81D5-4417-8D82-C2A432DE561C}" vid="{F08A348E-63E3-4545-A2EE-0CDFA6BD90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0</Words>
  <Application>Microsoft Macintosh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Torres, Alejandra</cp:lastModifiedBy>
  <cp:revision>6</cp:revision>
  <cp:lastPrinted>2019-01-03T20:56:55Z</cp:lastPrinted>
  <dcterms:created xsi:type="dcterms:W3CDTF">2019-01-18T15:58:38Z</dcterms:created>
  <dcterms:modified xsi:type="dcterms:W3CDTF">2026-02-09T16:49:27Z</dcterms:modified>
</cp:coreProperties>
</file>