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76" r:id="rId1"/>
  </p:sldMasterIdLst>
  <p:notesMasterIdLst>
    <p:notesMasterId r:id="rId6"/>
  </p:notesMasterIdLst>
  <p:handoutMasterIdLst>
    <p:handoutMasterId r:id="rId7"/>
  </p:handoutMasterIdLst>
  <p:sldIdLst>
    <p:sldId id="287" r:id="rId2"/>
    <p:sldId id="295" r:id="rId3"/>
    <p:sldId id="296" r:id="rId4"/>
    <p:sldId id="294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FFFF"/>
    <a:srgbClr val="FFCC00"/>
    <a:srgbClr val="FF66FF"/>
    <a:srgbClr val="0099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70" autoAdjust="0"/>
    <p:restoredTop sz="95000" autoAdjust="0"/>
  </p:normalViewPr>
  <p:slideViewPr>
    <p:cSldViewPr>
      <p:cViewPr>
        <p:scale>
          <a:sx n="153" d="100"/>
          <a:sy n="153" d="100"/>
        </p:scale>
        <p:origin x="792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32" y="-102"/>
      </p:cViewPr>
      <p:guideLst>
        <p:guide orient="horz" pos="2928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Header Placeholder 18433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Date Placeholder 18434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134" y="0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Footer Placeholder 18435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7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Slide Number Placeholder 86020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134" y="8829677"/>
            <a:ext cx="3038648" cy="46513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AA42787-8548-4194-B110-B35CC717E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26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Header Placeholder 17409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34" y="0"/>
            <a:ext cx="3038648" cy="465138"/>
          </a:xfrm>
          <a:prstGeom prst="rect">
            <a:avLst/>
          </a:prstGeom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1B0E134-C65A-48B2-894F-8ADE5C3F8BE9}" type="datetimeFigureOut">
              <a:rPr lang="en-US"/>
              <a:pPr>
                <a:defRPr/>
              </a:pPr>
              <a:t>8/12/25</a:t>
            </a:fld>
            <a:endParaRPr lang="en-US"/>
          </a:p>
        </p:txBody>
      </p:sp>
      <p:sp>
        <p:nvSpPr>
          <p:cNvPr id="17412" name="Slide Image Placeholder 1741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82688" y="696913"/>
            <a:ext cx="4646612" cy="348615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848" y="4416427"/>
            <a:ext cx="5608320" cy="4183063"/>
          </a:xfrm>
          <a:prstGeom prst="rect">
            <a:avLst/>
          </a:prstGeom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Footer Placeholder 17413"/>
          <p:cNvSpPr>
            <a:spLocks noGrp="1"/>
          </p:cNvSpPr>
          <p:nvPr>
            <p:ph type="ftr" sz="quarter" idx="4"/>
          </p:nvPr>
        </p:nvSpPr>
        <p:spPr bwMode="auto">
          <a:xfrm>
            <a:off x="0" y="8829677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34" y="8829677"/>
            <a:ext cx="3038648" cy="465138"/>
          </a:xfrm>
          <a:prstGeom prst="rect">
            <a:avLst/>
          </a:prstGeom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EBADC1A-5F06-4EB5-BEC9-7D0E5D367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082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6613" cy="3486150"/>
          </a:xfrm>
          <a:ln/>
        </p:spPr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82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BADC1A-5F06-4EB5-BEC9-7D0E5D367C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9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BADC1A-5F06-4EB5-BEC9-7D0E5D367C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187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BADC1A-5F06-4EB5-BEC9-7D0E5D367C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52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81CEA-1A8C-453D-BC43-1B44C70503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>
            <a:grpSpLocks/>
          </p:cNvGrpSpPr>
          <p:nvPr userDrawn="1"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11" name="Shape 7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0" b="0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" name="Shape 8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28"/>
                <a:gd name="T16" fmla="*/ 0 h 3689"/>
                <a:gd name="T17" fmla="*/ 0 w 5328"/>
                <a:gd name="T18" fmla="*/ 0 h 368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035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AB1F9-E320-4CCC-A145-6CE3510B6B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6289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AB1F9-E320-4CCC-A145-6CE3510B6B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75842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AC3FF-41D6-471D-87DB-A3EB69B961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49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326B95-8F5F-40FE-AA91-22A02D3E87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74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E73E2-756C-40C4-9929-13862D2E3EF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9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AB1F9-E320-4CCC-A145-6CE3510B6B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6707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704BA3-35EC-49CE-BB05-46138CEB92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61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E6C1A3-F028-4462-83F4-908B7BCA84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8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18D5C96-35DD-4A31-B543-0D023E1A04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8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2D436-ACEA-46C5-9940-2F91B47A92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46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9BAB1F9-E320-4CCC-A145-6CE3510B6B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2"/>
          <p:cNvGrpSpPr>
            <a:grpSpLocks/>
          </p:cNvGrpSpPr>
          <p:nvPr userDrawn="1"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2" name="Shape 70658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0" b="0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" name="Shape 1032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562"/>
                <a:gd name="T19" fmla="*/ 0 h 1199"/>
                <a:gd name="T20" fmla="*/ 0 w 4562"/>
                <a:gd name="T21" fmla="*/ 0 h 11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0452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28800" y="4495800"/>
            <a:ext cx="502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Goudy Old Style" panose="02020502050305020303" pitchFamily="18" charset="0"/>
              </a:rPr>
              <a:t>Title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58726F-47E7-A200-90B9-4D0BAB5096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1625" y="1509719"/>
            <a:ext cx="3460750" cy="2376481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23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Goudy Old Style" panose="02020502050305020303" pitchFamily="18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Text goe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s here</a:t>
            </a: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" y="643764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Footer goes here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5B2F7F-B7A9-DE3E-EDDC-0E30731C3D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0" y="6416954"/>
            <a:ext cx="15621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079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23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Goudy Old Style" panose="02020502050305020303" pitchFamily="18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C039F4-506B-43F7-8659-67C283B391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Text goe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s here</a:t>
            </a: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772167A-BF6C-4955-A0CC-A208941F61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22D92C1-6B1E-4B0B-A22E-D7958587862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" y="643764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Footer goes here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F835119-E40C-2599-B4DA-5F40B83CF1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0" y="6421494"/>
            <a:ext cx="15621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723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23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Goudy Old Style" panose="02020502050305020303" pitchFamily="18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Text goe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s here</a:t>
            </a: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77C62B-349C-48BE-90B1-EDF24045A6E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" y="643764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Footer goes here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AAB4CA-B45F-83EA-C742-A8B168E546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0" y="6425173"/>
            <a:ext cx="15621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2830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2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CA0702"/>
      </a:accent1>
      <a:accent2>
        <a:srgbClr val="595959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4493</TotalTime>
  <Words>25</Words>
  <Application>Microsoft Macintosh PowerPoint</Application>
  <PresentationFormat>On-screen Show (4:3)</PresentationFormat>
  <Paragraphs>13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Goudy Old Style</vt:lpstr>
      <vt:lpstr>Helvetica</vt:lpstr>
      <vt:lpstr>Tahoma</vt:lpstr>
      <vt:lpstr>Retrospect</vt:lpstr>
      <vt:lpstr>PowerPoint Presentation</vt:lpstr>
      <vt:lpstr>Title</vt:lpstr>
      <vt:lpstr>Title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Saint Xavier University Office of Admission</dc:title>
  <dc:creator>Justin A. Galton</dc:creator>
  <cp:lastModifiedBy>Hulbert, Christopher R.</cp:lastModifiedBy>
  <cp:revision>476</cp:revision>
  <cp:lastPrinted>2018-05-17T16:32:04Z</cp:lastPrinted>
  <dcterms:created xsi:type="dcterms:W3CDTF">2006-06-14T16:33:39Z</dcterms:created>
  <dcterms:modified xsi:type="dcterms:W3CDTF">2025-08-12T18:24:00Z</dcterms:modified>
</cp:coreProperties>
</file>