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6" r:id="rId1"/>
  </p:sldMasterIdLst>
  <p:notesMasterIdLst>
    <p:notesMasterId r:id="rId6"/>
  </p:notesMasterIdLst>
  <p:handoutMasterIdLst>
    <p:handoutMasterId r:id="rId7"/>
  </p:handoutMasterIdLst>
  <p:sldIdLst>
    <p:sldId id="287" r:id="rId2"/>
    <p:sldId id="295" r:id="rId3"/>
    <p:sldId id="296" r:id="rId4"/>
    <p:sldId id="294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FF"/>
    <a:srgbClr val="FFCC00"/>
    <a:srgbClr val="FF66FF"/>
    <a:srgbClr val="00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1" autoAdjust="0"/>
    <p:restoredTop sz="95017" autoAdjust="0"/>
  </p:normalViewPr>
  <p:slideViewPr>
    <p:cSldViewPr>
      <p:cViewPr varScale="1">
        <p:scale>
          <a:sx n="109" d="100"/>
          <a:sy n="109" d="100"/>
        </p:scale>
        <p:origin x="15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2" y="-102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Header Placeholder 1843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Date Placeholder 1843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Footer Placeholder 1843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7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Slide Number Placeholder 8602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7"/>
            <a:ext cx="3038648" cy="4651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AA42787-8548-4194-B110-B35CC717E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6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Header Placeholder 17409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1B0E134-C65A-48B2-894F-8ADE5C3F8BE9}" type="datetimeFigureOut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17412" name="Slide Image Placeholder 1741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7"/>
            <a:ext cx="5608320" cy="4183063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Footer Placeholder 17413"/>
          <p:cNvSpPr>
            <a:spLocks noGrp="1"/>
          </p:cNvSpPr>
          <p:nvPr>
            <p:ph type="ftr" sz="quarter" idx="4"/>
          </p:nvPr>
        </p:nvSpPr>
        <p:spPr bwMode="auto">
          <a:xfrm>
            <a:off x="0" y="8829677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7"/>
            <a:ext cx="3038648" cy="465138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EBADC1A-5F06-4EB5-BEC9-7D0E5D367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0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6613" cy="3486150"/>
          </a:xfrm>
          <a:ln/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82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BADC1A-5F06-4EB5-BEC9-7D0E5D367C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BADC1A-5F06-4EB5-BEC9-7D0E5D367C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8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BADC1A-5F06-4EB5-BEC9-7D0E5D367C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5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81CEA-1A8C-453D-BC43-1B44C70503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>
            <a:grpSpLocks/>
          </p:cNvGrpSpPr>
          <p:nvPr userDrawn="1"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1" name="Shape 7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0" b="0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" name="Shape 8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28"/>
                <a:gd name="T16" fmla="*/ 0 h 3689"/>
                <a:gd name="T17" fmla="*/ 0 w 5328"/>
                <a:gd name="T18" fmla="*/ 0 h 36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35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AB1F9-E320-4CCC-A145-6CE3510B6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628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AB1F9-E320-4CCC-A145-6CE3510B6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584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AC3FF-41D6-471D-87DB-A3EB69B9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26B95-8F5F-40FE-AA91-22A02D3E87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74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E73E2-756C-40C4-9929-13862D2E3E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AB1F9-E320-4CCC-A145-6CE3510B6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670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04BA3-35EC-49CE-BB05-46138CEB92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6C1A3-F028-4462-83F4-908B7BCA8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8D5C96-35DD-4A31-B543-0D023E1A04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2D436-ACEA-46C5-9940-2F91B47A9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4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BAB1F9-E320-4CCC-A145-6CE3510B6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2" name="Shape 70658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0" b="0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Shape 1032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62"/>
                <a:gd name="T19" fmla="*/ 0 h 1199"/>
                <a:gd name="T20" fmla="*/ 0 w 4562"/>
                <a:gd name="T21" fmla="*/ 0 h 1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45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4096867" cy="27129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44958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Goudy Old Style" panose="02020502050305020303" pitchFamily="18" charset="0"/>
              </a:rPr>
              <a:t>Title </a:t>
            </a:r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3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Text goe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 here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427961"/>
            <a:ext cx="1524000" cy="388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8600" y="643764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Footer goes here</a:t>
            </a:r>
          </a:p>
        </p:txBody>
      </p:sp>
    </p:spTree>
    <p:extLst>
      <p:ext uri="{BB962C8B-B14F-4D97-AF65-F5344CB8AC3E}">
        <p14:creationId xmlns:p14="http://schemas.microsoft.com/office/powerpoint/2010/main" val="226307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3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039F4-506B-43F7-8659-67C283B391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Text goe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 here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772167A-BF6C-4955-A0CC-A208941F6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22D92C1-6B1E-4B0B-A22E-D795858786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427961"/>
            <a:ext cx="1524000" cy="388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8600" y="643764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Footer goes here</a:t>
            </a:r>
          </a:p>
        </p:txBody>
      </p:sp>
    </p:spTree>
    <p:extLst>
      <p:ext uri="{BB962C8B-B14F-4D97-AF65-F5344CB8AC3E}">
        <p14:creationId xmlns:p14="http://schemas.microsoft.com/office/powerpoint/2010/main" val="118572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3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Goudy Old Style" panose="02020502050305020303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Text goe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 here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7C62B-349C-48BE-90B1-EDF24045A6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427961"/>
            <a:ext cx="1524000" cy="388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8600" y="643764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oudy Old Style" panose="02020502050305020303" pitchFamily="18" charset="0"/>
              </a:rPr>
              <a:t>Footer goes here</a:t>
            </a:r>
          </a:p>
        </p:txBody>
      </p:sp>
    </p:spTree>
    <p:extLst>
      <p:ext uri="{BB962C8B-B14F-4D97-AF65-F5344CB8AC3E}">
        <p14:creationId xmlns:p14="http://schemas.microsoft.com/office/powerpoint/2010/main" val="41312830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A0702"/>
      </a:accent1>
      <a:accent2>
        <a:srgbClr val="59595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4348</TotalTime>
  <Words>25</Words>
  <Application>Microsoft Office PowerPoint</Application>
  <PresentationFormat>On-screen Show (4:3)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Goudy Old Style</vt:lpstr>
      <vt:lpstr>Helvetica</vt:lpstr>
      <vt:lpstr>Tahoma</vt:lpstr>
      <vt:lpstr>Times New Roman</vt:lpstr>
      <vt:lpstr>Retrospect</vt:lpstr>
      <vt:lpstr>PowerPoint Presentation</vt:lpstr>
      <vt:lpstr>Title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Xavier University Office of Admission</dc:title>
  <dc:creator>Justin A. Galton</dc:creator>
  <cp:lastModifiedBy>Roberson, Alicia</cp:lastModifiedBy>
  <cp:revision>475</cp:revision>
  <cp:lastPrinted>2018-05-17T16:32:04Z</cp:lastPrinted>
  <dcterms:created xsi:type="dcterms:W3CDTF">2006-06-14T16:33:39Z</dcterms:created>
  <dcterms:modified xsi:type="dcterms:W3CDTF">2020-01-14T19:24:53Z</dcterms:modified>
</cp:coreProperties>
</file>